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48" r:id="rId1"/>
  </p:sldMasterIdLst>
  <p:notesMasterIdLst>
    <p:notesMasterId r:id="rId41"/>
  </p:notesMasterIdLst>
  <p:sldIdLst>
    <p:sldId id="257" r:id="rId2"/>
    <p:sldId id="264" r:id="rId3"/>
    <p:sldId id="431" r:id="rId4"/>
    <p:sldId id="427" r:id="rId5"/>
    <p:sldId id="426" r:id="rId6"/>
    <p:sldId id="483" r:id="rId7"/>
    <p:sldId id="439" r:id="rId8"/>
    <p:sldId id="482" r:id="rId9"/>
    <p:sldId id="445" r:id="rId10"/>
    <p:sldId id="449" r:id="rId11"/>
    <p:sldId id="448" r:id="rId12"/>
    <p:sldId id="451" r:id="rId13"/>
    <p:sldId id="455" r:id="rId14"/>
    <p:sldId id="467" r:id="rId15"/>
    <p:sldId id="468" r:id="rId16"/>
    <p:sldId id="469" r:id="rId17"/>
    <p:sldId id="470" r:id="rId18"/>
    <p:sldId id="474" r:id="rId19"/>
    <p:sldId id="475" r:id="rId20"/>
    <p:sldId id="471" r:id="rId21"/>
    <p:sldId id="453" r:id="rId22"/>
    <p:sldId id="457" r:id="rId23"/>
    <p:sldId id="429" r:id="rId24"/>
    <p:sldId id="484" r:id="rId25"/>
    <p:sldId id="486" r:id="rId26"/>
    <p:sldId id="487" r:id="rId27"/>
    <p:sldId id="458" r:id="rId28"/>
    <p:sldId id="459" r:id="rId29"/>
    <p:sldId id="489" r:id="rId30"/>
    <p:sldId id="476" r:id="rId31"/>
    <p:sldId id="433" r:id="rId32"/>
    <p:sldId id="493" r:id="rId33"/>
    <p:sldId id="272" r:id="rId34"/>
    <p:sldId id="488" r:id="rId35"/>
    <p:sldId id="496" r:id="rId36"/>
    <p:sldId id="281" r:id="rId37"/>
    <p:sldId id="291" r:id="rId38"/>
    <p:sldId id="497" r:id="rId39"/>
    <p:sldId id="263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a Blind" initials="LB" lastIdx="1" clrIdx="0">
    <p:extLst>
      <p:ext uri="{19B8F6BF-5375-455C-9EA6-DF929625EA0E}">
        <p15:presenceInfo xmlns:p15="http://schemas.microsoft.com/office/powerpoint/2012/main" userId="a8b148fb8b5a4907" providerId="Windows Live"/>
      </p:ext>
    </p:extLst>
  </p:cmAuthor>
  <p:cmAuthor id="2" name="Lena Blind" initials="LB [2]" lastIdx="1" clrIdx="1">
    <p:extLst>
      <p:ext uri="{19B8F6BF-5375-455C-9EA6-DF929625EA0E}">
        <p15:presenceInfo xmlns:p15="http://schemas.microsoft.com/office/powerpoint/2012/main" userId="S::lena@blindies.de::90e71cdd-122c-46f6-915e-9751007b16e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838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22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47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a Blind" userId="90e71cdd-122c-46f6-915e-9751007b16e2" providerId="ADAL" clId="{593F13E4-0BA6-474F-B13B-1AC6C70A62E7}"/>
    <pc:docChg chg="undo redo custSel addSld delSld modSld sldOrd">
      <pc:chgData name="Lena Blind" userId="90e71cdd-122c-46f6-915e-9751007b16e2" providerId="ADAL" clId="{593F13E4-0BA6-474F-B13B-1AC6C70A62E7}" dt="2022-08-26T13:25:24.212" v="10590" actId="20577"/>
      <pc:docMkLst>
        <pc:docMk/>
      </pc:docMkLst>
      <pc:sldChg chg="modSp ord">
        <pc:chgData name="Lena Blind" userId="90e71cdd-122c-46f6-915e-9751007b16e2" providerId="ADAL" clId="{593F13E4-0BA6-474F-B13B-1AC6C70A62E7}" dt="2022-08-18T14:42:14.073" v="1786"/>
        <pc:sldMkLst>
          <pc:docMk/>
          <pc:sldMk cId="2675622409" sldId="257"/>
        </pc:sldMkLst>
        <pc:spChg chg="mod">
          <ac:chgData name="Lena Blind" userId="90e71cdd-122c-46f6-915e-9751007b16e2" providerId="ADAL" clId="{593F13E4-0BA6-474F-B13B-1AC6C70A62E7}" dt="2022-08-18T13:21:18.406" v="510" actId="313"/>
          <ac:spMkLst>
            <pc:docMk/>
            <pc:sldMk cId="2675622409" sldId="257"/>
            <ac:spMk id="3" creationId="{CCCC4561-3D1A-4BE3-A34B-86E99F27ADF8}"/>
          </ac:spMkLst>
        </pc:spChg>
      </pc:sldChg>
      <pc:sldChg chg="modSp mod">
        <pc:chgData name="Lena Blind" userId="90e71cdd-122c-46f6-915e-9751007b16e2" providerId="ADAL" clId="{593F13E4-0BA6-474F-B13B-1AC6C70A62E7}" dt="2022-08-22T16:35:16.952" v="8428"/>
        <pc:sldMkLst>
          <pc:docMk/>
          <pc:sldMk cId="512367364" sldId="263"/>
        </pc:sldMkLst>
        <pc:spChg chg="mod">
          <ac:chgData name="Lena Blind" userId="90e71cdd-122c-46f6-915e-9751007b16e2" providerId="ADAL" clId="{593F13E4-0BA6-474F-B13B-1AC6C70A62E7}" dt="2022-08-18T14:37:30.551" v="1782" actId="20577"/>
          <ac:spMkLst>
            <pc:docMk/>
            <pc:sldMk cId="512367364" sldId="263"/>
            <ac:spMk id="2" creationId="{193BC222-30F2-4EC1-A491-B79C5FE08F1F}"/>
          </ac:spMkLst>
        </pc:spChg>
        <pc:spChg chg="mod">
          <ac:chgData name="Lena Blind" userId="90e71cdd-122c-46f6-915e-9751007b16e2" providerId="ADAL" clId="{593F13E4-0BA6-474F-B13B-1AC6C70A62E7}" dt="2022-08-22T16:35:16.952" v="8428"/>
          <ac:spMkLst>
            <pc:docMk/>
            <pc:sldMk cId="512367364" sldId="263"/>
            <ac:spMk id="3" creationId="{8A84DE57-02DF-453A-9079-F844F2356253}"/>
          </ac:spMkLst>
        </pc:spChg>
      </pc:sldChg>
      <pc:sldChg chg="addSp delSp modSp mod ord delAnim modAnim">
        <pc:chgData name="Lena Blind" userId="90e71cdd-122c-46f6-915e-9751007b16e2" providerId="ADAL" clId="{593F13E4-0BA6-474F-B13B-1AC6C70A62E7}" dt="2022-08-23T09:30:10.882" v="8992" actId="1582"/>
        <pc:sldMkLst>
          <pc:docMk/>
          <pc:sldMk cId="3596894469" sldId="264"/>
        </pc:sldMkLst>
        <pc:spChg chg="add mod ord">
          <ac:chgData name="Lena Blind" userId="90e71cdd-122c-46f6-915e-9751007b16e2" providerId="ADAL" clId="{593F13E4-0BA6-474F-B13B-1AC6C70A62E7}" dt="2022-08-23T09:30:10.882" v="8992" actId="1582"/>
          <ac:spMkLst>
            <pc:docMk/>
            <pc:sldMk cId="3596894469" sldId="264"/>
            <ac:spMk id="3" creationId="{EF131E82-9D9D-423B-7F8A-D31F74DDFA9A}"/>
          </ac:spMkLst>
        </pc:spChg>
        <pc:spChg chg="mod ord">
          <ac:chgData name="Lena Blind" userId="90e71cdd-122c-46f6-915e-9751007b16e2" providerId="ADAL" clId="{593F13E4-0BA6-474F-B13B-1AC6C70A62E7}" dt="2022-08-22T16:12:11.524" v="8401" actId="1076"/>
          <ac:spMkLst>
            <pc:docMk/>
            <pc:sldMk cId="3596894469" sldId="264"/>
            <ac:spMk id="17" creationId="{755830B9-BB44-4DE5-8C7E-9B4993D57D80}"/>
          </ac:spMkLst>
        </pc:spChg>
        <pc:spChg chg="mod">
          <ac:chgData name="Lena Blind" userId="90e71cdd-122c-46f6-915e-9751007b16e2" providerId="ADAL" clId="{593F13E4-0BA6-474F-B13B-1AC6C70A62E7}" dt="2022-08-19T10:42:09.855" v="3195" actId="20577"/>
          <ac:spMkLst>
            <pc:docMk/>
            <pc:sldMk cId="3596894469" sldId="264"/>
            <ac:spMk id="28" creationId="{3851DE11-AE45-41F1-A242-9AD486BDFB8B}"/>
          </ac:spMkLst>
        </pc:spChg>
        <pc:picChg chg="del">
          <ac:chgData name="Lena Blind" userId="90e71cdd-122c-46f6-915e-9751007b16e2" providerId="ADAL" clId="{593F13E4-0BA6-474F-B13B-1AC6C70A62E7}" dt="2022-08-19T11:04:01.790" v="3229" actId="478"/>
          <ac:picMkLst>
            <pc:docMk/>
            <pc:sldMk cId="3596894469" sldId="264"/>
            <ac:picMk id="6" creationId="{3D84B64E-0C49-4D75-AF0A-C7584CC1A336}"/>
          </ac:picMkLst>
        </pc:picChg>
        <pc:picChg chg="add mod">
          <ac:chgData name="Lena Blind" userId="90e71cdd-122c-46f6-915e-9751007b16e2" providerId="ADAL" clId="{593F13E4-0BA6-474F-B13B-1AC6C70A62E7}" dt="2022-08-19T11:04:08.397" v="3232" actId="14100"/>
          <ac:picMkLst>
            <pc:docMk/>
            <pc:sldMk cId="3596894469" sldId="264"/>
            <ac:picMk id="1026" creationId="{2F3A8661-0425-F24E-48CA-6546A24988BF}"/>
          </ac:picMkLst>
        </pc:picChg>
      </pc:sldChg>
      <pc:sldChg chg="addSp delSp modSp del mod delAnim">
        <pc:chgData name="Lena Blind" userId="90e71cdd-122c-46f6-915e-9751007b16e2" providerId="ADAL" clId="{593F13E4-0BA6-474F-B13B-1AC6C70A62E7}" dt="2022-08-18T14:34:14.296" v="1725" actId="47"/>
        <pc:sldMkLst>
          <pc:docMk/>
          <pc:sldMk cId="560397653" sldId="265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560397653" sldId="265"/>
            <ac:spMk id="2" creationId="{170AFF7E-8708-43E1-8379-FD0668054C3E}"/>
          </ac:spMkLst>
        </pc:spChg>
        <pc:picChg chg="add mod">
          <ac:chgData name="Lena Blind" userId="90e71cdd-122c-46f6-915e-9751007b16e2" providerId="ADAL" clId="{593F13E4-0BA6-474F-B13B-1AC6C70A62E7}" dt="2022-08-18T13:14:17.718" v="421" actId="1076"/>
          <ac:picMkLst>
            <pc:docMk/>
            <pc:sldMk cId="560397653" sldId="265"/>
            <ac:picMk id="4" creationId="{867FFF9F-4C5A-57F5-FD91-49294185B5BD}"/>
          </ac:picMkLst>
        </pc:picChg>
        <pc:picChg chg="del">
          <ac:chgData name="Lena Blind" userId="90e71cdd-122c-46f6-915e-9751007b16e2" providerId="ADAL" clId="{593F13E4-0BA6-474F-B13B-1AC6C70A62E7}" dt="2022-08-18T13:14:06.787" v="417" actId="478"/>
          <ac:picMkLst>
            <pc:docMk/>
            <pc:sldMk cId="560397653" sldId="265"/>
            <ac:picMk id="5" creationId="{A3602D94-5FDB-4B10-88B8-68E42453EF67}"/>
          </ac:picMkLst>
        </pc:picChg>
      </pc:sldChg>
      <pc:sldChg chg="modSp del mod">
        <pc:chgData name="Lena Blind" userId="90e71cdd-122c-46f6-915e-9751007b16e2" providerId="ADAL" clId="{593F13E4-0BA6-474F-B13B-1AC6C70A62E7}" dt="2022-08-18T13:07:46.387" v="276" actId="47"/>
        <pc:sldMkLst>
          <pc:docMk/>
          <pc:sldMk cId="2652862496" sldId="267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2652862496" sldId="267"/>
            <ac:spMk id="2" creationId="{CB584B27-D901-426E-8127-786FFA3116D2}"/>
          </ac:spMkLst>
        </pc:spChg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2652862496" sldId="267"/>
            <ac:spMk id="3" creationId="{EDC34E7F-88F0-4B25-A9B1-6B6542C2AE9E}"/>
          </ac:spMkLst>
        </pc:spChg>
      </pc:sldChg>
      <pc:sldChg chg="addSp delSp modSp add del mod ord delAnim">
        <pc:chgData name="Lena Blind" userId="90e71cdd-122c-46f6-915e-9751007b16e2" providerId="ADAL" clId="{593F13E4-0BA6-474F-B13B-1AC6C70A62E7}" dt="2022-08-22T16:07:20.413" v="8395" actId="47"/>
        <pc:sldMkLst>
          <pc:docMk/>
          <pc:sldMk cId="3747052992" sldId="268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3747052992" sldId="268"/>
            <ac:spMk id="2" creationId="{84AFCEDF-9EEB-425B-9068-6A878DBDEF1F}"/>
          </ac:spMkLst>
        </pc:spChg>
        <pc:picChg chg="add mod">
          <ac:chgData name="Lena Blind" userId="90e71cdd-122c-46f6-915e-9751007b16e2" providerId="ADAL" clId="{593F13E4-0BA6-474F-B13B-1AC6C70A62E7}" dt="2022-08-19T13:32:55.725" v="3894" actId="1076"/>
          <ac:picMkLst>
            <pc:docMk/>
            <pc:sldMk cId="3747052992" sldId="268"/>
            <ac:picMk id="4" creationId="{6A2059B2-A14D-8E9A-E453-0439EC2B4937}"/>
          </ac:picMkLst>
        </pc:picChg>
        <pc:picChg chg="del">
          <ac:chgData name="Lena Blind" userId="90e71cdd-122c-46f6-915e-9751007b16e2" providerId="ADAL" clId="{593F13E4-0BA6-474F-B13B-1AC6C70A62E7}" dt="2022-08-19T13:32:46.962" v="3889" actId="478"/>
          <ac:picMkLst>
            <pc:docMk/>
            <pc:sldMk cId="3747052992" sldId="268"/>
            <ac:picMk id="8" creationId="{ADFE6BAA-4B00-4C83-A1D9-93D71851A4CE}"/>
          </ac:picMkLst>
        </pc:picChg>
      </pc:sldChg>
      <pc:sldChg chg="addSp delSp modSp add del mod ord">
        <pc:chgData name="Lena Blind" userId="90e71cdd-122c-46f6-915e-9751007b16e2" providerId="ADAL" clId="{593F13E4-0BA6-474F-B13B-1AC6C70A62E7}" dt="2022-08-19T14:06:28.117" v="4148" actId="47"/>
        <pc:sldMkLst>
          <pc:docMk/>
          <pc:sldMk cId="3548169853" sldId="271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3548169853" sldId="271"/>
            <ac:spMk id="8" creationId="{2B464DD0-6E97-4611-86E1-EC583E5C3107}"/>
          </ac:spMkLst>
        </pc:spChg>
        <pc:picChg chg="del">
          <ac:chgData name="Lena Blind" userId="90e71cdd-122c-46f6-915e-9751007b16e2" providerId="ADAL" clId="{593F13E4-0BA6-474F-B13B-1AC6C70A62E7}" dt="2022-08-18T19:01:35.805" v="2454" actId="478"/>
          <ac:picMkLst>
            <pc:docMk/>
            <pc:sldMk cId="3548169853" sldId="271"/>
            <ac:picMk id="5" creationId="{A3602D94-5FDB-4B10-88B8-68E42453EF67}"/>
          </ac:picMkLst>
        </pc:picChg>
        <pc:picChg chg="add mod ord">
          <ac:chgData name="Lena Blind" userId="90e71cdd-122c-46f6-915e-9751007b16e2" providerId="ADAL" clId="{593F13E4-0BA6-474F-B13B-1AC6C70A62E7}" dt="2022-08-18T19:01:46.753" v="2460" actId="167"/>
          <ac:picMkLst>
            <pc:docMk/>
            <pc:sldMk cId="3548169853" sldId="271"/>
            <ac:picMk id="6" creationId="{44930C5A-4AFC-1BD1-9336-ADDFFB7441AF}"/>
          </ac:picMkLst>
        </pc:picChg>
        <pc:picChg chg="del">
          <ac:chgData name="Lena Blind" userId="90e71cdd-122c-46f6-915e-9751007b16e2" providerId="ADAL" clId="{593F13E4-0BA6-474F-B13B-1AC6C70A62E7}" dt="2022-08-18T19:02:12.412" v="2461" actId="478"/>
          <ac:picMkLst>
            <pc:docMk/>
            <pc:sldMk cId="3548169853" sldId="271"/>
            <ac:picMk id="7" creationId="{65CA6EFC-F0D7-4266-8A68-B5DA494BF8D1}"/>
          </ac:picMkLst>
        </pc:picChg>
        <pc:picChg chg="add mod">
          <ac:chgData name="Lena Blind" userId="90e71cdd-122c-46f6-915e-9751007b16e2" providerId="ADAL" clId="{593F13E4-0BA6-474F-B13B-1AC6C70A62E7}" dt="2022-08-18T19:02:17.384" v="2463" actId="1076"/>
          <ac:picMkLst>
            <pc:docMk/>
            <pc:sldMk cId="3548169853" sldId="271"/>
            <ac:picMk id="10" creationId="{4457FD52-3CA5-AE8B-5D93-B4AE7A245C10}"/>
          </ac:picMkLst>
        </pc:picChg>
      </pc:sldChg>
      <pc:sldChg chg="modSp">
        <pc:chgData name="Lena Blind" userId="90e71cdd-122c-46f6-915e-9751007b16e2" providerId="ADAL" clId="{593F13E4-0BA6-474F-B13B-1AC6C70A62E7}" dt="2022-08-16T09:40:15.490" v="17"/>
        <pc:sldMkLst>
          <pc:docMk/>
          <pc:sldMk cId="4153924987" sldId="272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4153924987" sldId="272"/>
            <ac:spMk id="2" creationId="{CB584B27-D901-426E-8127-786FFA3116D2}"/>
          </ac:spMkLst>
        </pc:spChg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4153924987" sldId="272"/>
            <ac:spMk id="3" creationId="{EDC34E7F-88F0-4B25-A9B1-6B6542C2AE9E}"/>
          </ac:spMkLst>
        </pc:spChg>
      </pc:sldChg>
      <pc:sldChg chg="addSp delSp modSp add mod">
        <pc:chgData name="Lena Blind" userId="90e71cdd-122c-46f6-915e-9751007b16e2" providerId="ADAL" clId="{593F13E4-0BA6-474F-B13B-1AC6C70A62E7}" dt="2022-08-23T10:08:41.695" v="9400" actId="1076"/>
        <pc:sldMkLst>
          <pc:docMk/>
          <pc:sldMk cId="1124317474" sldId="281"/>
        </pc:sldMkLst>
        <pc:spChg chg="mod">
          <ac:chgData name="Lena Blind" userId="90e71cdd-122c-46f6-915e-9751007b16e2" providerId="ADAL" clId="{593F13E4-0BA6-474F-B13B-1AC6C70A62E7}" dt="2022-08-23T10:07:35.566" v="9348" actId="20577"/>
          <ac:spMkLst>
            <pc:docMk/>
            <pc:sldMk cId="1124317474" sldId="281"/>
            <ac:spMk id="2" creationId="{DD16619C-3393-4C40-A047-6B5873621800}"/>
          </ac:spMkLst>
        </pc:spChg>
        <pc:spChg chg="del">
          <ac:chgData name="Lena Blind" userId="90e71cdd-122c-46f6-915e-9751007b16e2" providerId="ADAL" clId="{593F13E4-0BA6-474F-B13B-1AC6C70A62E7}" dt="2022-08-23T10:08:18.108" v="9353" actId="478"/>
          <ac:spMkLst>
            <pc:docMk/>
            <pc:sldMk cId="1124317474" sldId="281"/>
            <ac:spMk id="3" creationId="{E9BBE13A-652D-45D5-B3D8-82A75A19F727}"/>
          </ac:spMkLst>
        </pc:spChg>
        <pc:spChg chg="del">
          <ac:chgData name="Lena Blind" userId="90e71cdd-122c-46f6-915e-9751007b16e2" providerId="ADAL" clId="{593F13E4-0BA6-474F-B13B-1AC6C70A62E7}" dt="2022-08-23T10:08:15.295" v="9352" actId="478"/>
          <ac:spMkLst>
            <pc:docMk/>
            <pc:sldMk cId="1124317474" sldId="281"/>
            <ac:spMk id="4" creationId="{5DC516BF-C995-4C15-B38E-5F4B775E169F}"/>
          </ac:spMkLst>
        </pc:spChg>
        <pc:spChg chg="mod">
          <ac:chgData name="Lena Blind" userId="90e71cdd-122c-46f6-915e-9751007b16e2" providerId="ADAL" clId="{593F13E4-0BA6-474F-B13B-1AC6C70A62E7}" dt="2022-08-23T10:08:33.036" v="9398" actId="1036"/>
          <ac:spMkLst>
            <pc:docMk/>
            <pc:sldMk cId="1124317474" sldId="281"/>
            <ac:spMk id="5" creationId="{BFDD28CE-EEFE-4DF1-84E1-8DDBD72AAB07}"/>
          </ac:spMkLst>
        </pc:spChg>
        <pc:spChg chg="mod">
          <ac:chgData name="Lena Blind" userId="90e71cdd-122c-46f6-915e-9751007b16e2" providerId="ADAL" clId="{593F13E4-0BA6-474F-B13B-1AC6C70A62E7}" dt="2022-08-23T10:08:07.089" v="9351" actId="1076"/>
          <ac:spMkLst>
            <pc:docMk/>
            <pc:sldMk cId="1124317474" sldId="281"/>
            <ac:spMk id="7" creationId="{58513E1D-3637-42BF-9008-6BCCB1FCB55E}"/>
          </ac:spMkLst>
        </pc:spChg>
        <pc:spChg chg="del">
          <ac:chgData name="Lena Blind" userId="90e71cdd-122c-46f6-915e-9751007b16e2" providerId="ADAL" clId="{593F13E4-0BA6-474F-B13B-1AC6C70A62E7}" dt="2022-08-23T10:07:38.827" v="9349" actId="478"/>
          <ac:spMkLst>
            <pc:docMk/>
            <pc:sldMk cId="1124317474" sldId="281"/>
            <ac:spMk id="8" creationId="{CCC45F7D-E3E4-4EF0-9BD2-EAD57B3FDCD1}"/>
          </ac:spMkLst>
        </pc:spChg>
        <pc:spChg chg="add del mod">
          <ac:chgData name="Lena Blind" userId="90e71cdd-122c-46f6-915e-9751007b16e2" providerId="ADAL" clId="{593F13E4-0BA6-474F-B13B-1AC6C70A62E7}" dt="2022-08-23T10:07:41.424" v="9350" actId="478"/>
          <ac:spMkLst>
            <pc:docMk/>
            <pc:sldMk cId="1124317474" sldId="281"/>
            <ac:spMk id="11" creationId="{A48A0BBF-FD9F-9B96-6211-D77C2016842F}"/>
          </ac:spMkLst>
        </pc:spChg>
        <pc:spChg chg="mod">
          <ac:chgData name="Lena Blind" userId="90e71cdd-122c-46f6-915e-9751007b16e2" providerId="ADAL" clId="{593F13E4-0BA6-474F-B13B-1AC6C70A62E7}" dt="2022-08-23T10:08:33.036" v="9398" actId="1036"/>
          <ac:spMkLst>
            <pc:docMk/>
            <pc:sldMk cId="1124317474" sldId="281"/>
            <ac:spMk id="26" creationId="{933BDE2C-F55E-4F1B-980C-89638C92F49F}"/>
          </ac:spMkLst>
        </pc:spChg>
        <pc:spChg chg="mod">
          <ac:chgData name="Lena Blind" userId="90e71cdd-122c-46f6-915e-9751007b16e2" providerId="ADAL" clId="{593F13E4-0BA6-474F-B13B-1AC6C70A62E7}" dt="2022-08-23T10:08:33.036" v="9398" actId="1036"/>
          <ac:spMkLst>
            <pc:docMk/>
            <pc:sldMk cId="1124317474" sldId="281"/>
            <ac:spMk id="27" creationId="{021682FA-14E5-41D0-9A8A-A2C20E330922}"/>
          </ac:spMkLst>
        </pc:spChg>
        <pc:spChg chg="mod">
          <ac:chgData name="Lena Blind" userId="90e71cdd-122c-46f6-915e-9751007b16e2" providerId="ADAL" clId="{593F13E4-0BA6-474F-B13B-1AC6C70A62E7}" dt="2022-08-23T10:08:33.036" v="9398" actId="1036"/>
          <ac:spMkLst>
            <pc:docMk/>
            <pc:sldMk cId="1124317474" sldId="281"/>
            <ac:spMk id="28" creationId="{85A69FB9-C3D9-4126-A67A-4BD19E4C0CB1}"/>
          </ac:spMkLst>
        </pc:spChg>
        <pc:picChg chg="del">
          <ac:chgData name="Lena Blind" userId="90e71cdd-122c-46f6-915e-9751007b16e2" providerId="ADAL" clId="{593F13E4-0BA6-474F-B13B-1AC6C70A62E7}" dt="2022-08-23T10:07:21.390" v="9324" actId="478"/>
          <ac:picMkLst>
            <pc:docMk/>
            <pc:sldMk cId="1124317474" sldId="281"/>
            <ac:picMk id="9" creationId="{43A60CCF-C732-4911-9CD7-D5A99D91749E}"/>
          </ac:picMkLst>
        </pc:picChg>
        <pc:picChg chg="mod">
          <ac:chgData name="Lena Blind" userId="90e71cdd-122c-46f6-915e-9751007b16e2" providerId="ADAL" clId="{593F13E4-0BA6-474F-B13B-1AC6C70A62E7}" dt="2022-08-23T10:08:33.036" v="9398" actId="1036"/>
          <ac:picMkLst>
            <pc:docMk/>
            <pc:sldMk cId="1124317474" sldId="281"/>
            <ac:picMk id="22" creationId="{C59D4768-0273-4049-BC95-79DD1C649F26}"/>
          </ac:picMkLst>
        </pc:picChg>
        <pc:picChg chg="mod">
          <ac:chgData name="Lena Blind" userId="90e71cdd-122c-46f6-915e-9751007b16e2" providerId="ADAL" clId="{593F13E4-0BA6-474F-B13B-1AC6C70A62E7}" dt="2022-08-23T10:08:33.036" v="9398" actId="1036"/>
          <ac:picMkLst>
            <pc:docMk/>
            <pc:sldMk cId="1124317474" sldId="281"/>
            <ac:picMk id="23" creationId="{A0BC893D-C34F-407A-8034-1FAB5F386285}"/>
          </ac:picMkLst>
        </pc:picChg>
        <pc:picChg chg="mod">
          <ac:chgData name="Lena Blind" userId="90e71cdd-122c-46f6-915e-9751007b16e2" providerId="ADAL" clId="{593F13E4-0BA6-474F-B13B-1AC6C70A62E7}" dt="2022-08-23T10:08:33.036" v="9398" actId="1036"/>
          <ac:picMkLst>
            <pc:docMk/>
            <pc:sldMk cId="1124317474" sldId="281"/>
            <ac:picMk id="24" creationId="{149481E0-7090-45DA-8FCF-CF51F861372D}"/>
          </ac:picMkLst>
        </pc:picChg>
        <pc:picChg chg="mod">
          <ac:chgData name="Lena Blind" userId="90e71cdd-122c-46f6-915e-9751007b16e2" providerId="ADAL" clId="{593F13E4-0BA6-474F-B13B-1AC6C70A62E7}" dt="2022-08-23T10:08:41.695" v="9400" actId="1076"/>
          <ac:picMkLst>
            <pc:docMk/>
            <pc:sldMk cId="1124317474" sldId="281"/>
            <ac:picMk id="25" creationId="{18FDD4FC-D5AE-4003-AF01-995DCA0777B8}"/>
          </ac:picMkLst>
        </pc:picChg>
      </pc:sldChg>
      <pc:sldChg chg="delSp modSp add mod ord">
        <pc:chgData name="Lena Blind" userId="90e71cdd-122c-46f6-915e-9751007b16e2" providerId="ADAL" clId="{593F13E4-0BA6-474F-B13B-1AC6C70A62E7}" dt="2022-08-23T10:10:42.809" v="9546"/>
        <pc:sldMkLst>
          <pc:docMk/>
          <pc:sldMk cId="489273776" sldId="291"/>
        </pc:sldMkLst>
        <pc:spChg chg="mod">
          <ac:chgData name="Lena Blind" userId="90e71cdd-122c-46f6-915e-9751007b16e2" providerId="ADAL" clId="{593F13E4-0BA6-474F-B13B-1AC6C70A62E7}" dt="2022-08-23T10:09:34.355" v="9463" actId="20577"/>
          <ac:spMkLst>
            <pc:docMk/>
            <pc:sldMk cId="489273776" sldId="291"/>
            <ac:spMk id="2" creationId="{DD16619C-3393-4C40-A047-6B5873621800}"/>
          </ac:spMkLst>
        </pc:spChg>
        <pc:spChg chg="del">
          <ac:chgData name="Lena Blind" userId="90e71cdd-122c-46f6-915e-9751007b16e2" providerId="ADAL" clId="{593F13E4-0BA6-474F-B13B-1AC6C70A62E7}" dt="2022-08-23T10:09:47.322" v="9491" actId="478"/>
          <ac:spMkLst>
            <pc:docMk/>
            <pc:sldMk cId="489273776" sldId="291"/>
            <ac:spMk id="3" creationId="{E9BBE13A-652D-45D5-B3D8-82A75A19F727}"/>
          </ac:spMkLst>
        </pc:spChg>
        <pc:spChg chg="del">
          <ac:chgData name="Lena Blind" userId="90e71cdd-122c-46f6-915e-9751007b16e2" providerId="ADAL" clId="{593F13E4-0BA6-474F-B13B-1AC6C70A62E7}" dt="2022-08-23T10:09:49.761" v="9492" actId="478"/>
          <ac:spMkLst>
            <pc:docMk/>
            <pc:sldMk cId="489273776" sldId="291"/>
            <ac:spMk id="4" creationId="{5DC516BF-C995-4C15-B38E-5F4B775E169F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6" creationId="{52EFB359-4425-4F6B-889C-36D72C0F0DED}"/>
          </ac:spMkLst>
        </pc:spChg>
        <pc:spChg chg="mod">
          <ac:chgData name="Lena Blind" userId="90e71cdd-122c-46f6-915e-9751007b16e2" providerId="ADAL" clId="{593F13E4-0BA6-474F-B13B-1AC6C70A62E7}" dt="2022-08-23T10:10:14.762" v="9543" actId="1035"/>
          <ac:spMkLst>
            <pc:docMk/>
            <pc:sldMk cId="489273776" sldId="291"/>
            <ac:spMk id="7" creationId="{58513E1D-3637-42BF-9008-6BCCB1FCB55E}"/>
          </ac:spMkLst>
        </pc:spChg>
        <pc:spChg chg="mod">
          <ac:chgData name="Lena Blind" userId="90e71cdd-122c-46f6-915e-9751007b16e2" providerId="ADAL" clId="{593F13E4-0BA6-474F-B13B-1AC6C70A62E7}" dt="2022-08-23T10:09:31.527" v="9459" actId="1038"/>
          <ac:spMkLst>
            <pc:docMk/>
            <pc:sldMk cId="489273776" sldId="291"/>
            <ac:spMk id="8" creationId="{CCC45F7D-E3E4-4EF0-9BD2-EAD57B3FDCD1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0" creationId="{A27127E3-A7E1-4994-AF0B-FE98597175A5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1" creationId="{0765D585-7B7A-4514-A413-4D7AF2282202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2" creationId="{9D4FCAC4-5881-4501-A44D-21270894BD6E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4" creationId="{34663A0B-5713-46AD-B53B-ABDC9A259F31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5" creationId="{B1E6AA68-1258-48C9-9114-C27C79E2BB0A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6" creationId="{4FB6847B-BE55-431D-98A4-A279959B8087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7" creationId="{65727902-24BA-4919-8009-D97B415976AE}"/>
          </ac:spMkLst>
        </pc:spChg>
        <pc:spChg chg="mod">
          <ac:chgData name="Lena Blind" userId="90e71cdd-122c-46f6-915e-9751007b16e2" providerId="ADAL" clId="{593F13E4-0BA6-474F-B13B-1AC6C70A62E7}" dt="2022-08-23T10:10:09.254" v="9520" actId="1036"/>
          <ac:spMkLst>
            <pc:docMk/>
            <pc:sldMk cId="489273776" sldId="291"/>
            <ac:spMk id="18" creationId="{DD2B891F-918A-4C1C-86A1-308E0AB7B7C8}"/>
          </ac:spMkLst>
        </pc:spChg>
        <pc:picChg chg="del">
          <ac:chgData name="Lena Blind" userId="90e71cdd-122c-46f6-915e-9751007b16e2" providerId="ADAL" clId="{593F13E4-0BA6-474F-B13B-1AC6C70A62E7}" dt="2022-08-23T10:09:36.810" v="9464" actId="478"/>
          <ac:picMkLst>
            <pc:docMk/>
            <pc:sldMk cId="489273776" sldId="291"/>
            <ac:picMk id="9" creationId="{43A60CCF-C732-4911-9CD7-D5A99D91749E}"/>
          </ac:picMkLst>
        </pc:picChg>
      </pc:sldChg>
      <pc:sldChg chg="modSp add del mod">
        <pc:chgData name="Lena Blind" userId="90e71cdd-122c-46f6-915e-9751007b16e2" providerId="ADAL" clId="{593F13E4-0BA6-474F-B13B-1AC6C70A62E7}" dt="2022-08-23T10:01:34.413" v="9297" actId="2696"/>
        <pc:sldMkLst>
          <pc:docMk/>
          <pc:sldMk cId="703098917" sldId="296"/>
        </pc:sldMkLst>
        <pc:spChg chg="mod">
          <ac:chgData name="Lena Blind" userId="90e71cdd-122c-46f6-915e-9751007b16e2" providerId="ADAL" clId="{593F13E4-0BA6-474F-B13B-1AC6C70A62E7}" dt="2022-08-23T10:00:55.499" v="9292" actId="403"/>
          <ac:spMkLst>
            <pc:docMk/>
            <pc:sldMk cId="703098917" sldId="296"/>
            <ac:spMk id="2" creationId="{A5A64521-ED94-4240-8AD4-6C3D7A90E715}"/>
          </ac:spMkLst>
        </pc:spChg>
      </pc:sldChg>
      <pc:sldChg chg="add del">
        <pc:chgData name="Lena Blind" userId="90e71cdd-122c-46f6-915e-9751007b16e2" providerId="ADAL" clId="{593F13E4-0BA6-474F-B13B-1AC6C70A62E7}" dt="2022-08-26T13:21:51.932" v="10587" actId="47"/>
        <pc:sldMkLst>
          <pc:docMk/>
          <pc:sldMk cId="3735458577" sldId="296"/>
        </pc:sldMkLst>
      </pc:sldChg>
      <pc:sldChg chg="add del">
        <pc:chgData name="Lena Blind" userId="90e71cdd-122c-46f6-915e-9751007b16e2" providerId="ADAL" clId="{593F13E4-0BA6-474F-B13B-1AC6C70A62E7}" dt="2022-08-22T16:07:30.109" v="8397" actId="47"/>
        <pc:sldMkLst>
          <pc:docMk/>
          <pc:sldMk cId="3737089452" sldId="425"/>
        </pc:sldMkLst>
      </pc:sldChg>
      <pc:sldChg chg="addSp modSp del mod">
        <pc:chgData name="Lena Blind" userId="90e71cdd-122c-46f6-915e-9751007b16e2" providerId="ADAL" clId="{593F13E4-0BA6-474F-B13B-1AC6C70A62E7}" dt="2022-08-22T06:32:49.957" v="5766" actId="2696"/>
        <pc:sldMkLst>
          <pc:docMk/>
          <pc:sldMk cId="4208230633" sldId="425"/>
        </pc:sldMkLst>
        <pc:spChg chg="add mod">
          <ac:chgData name="Lena Blind" userId="90e71cdd-122c-46f6-915e-9751007b16e2" providerId="ADAL" clId="{593F13E4-0BA6-474F-B13B-1AC6C70A62E7}" dt="2022-08-22T06:22:36.404" v="5584" actId="13822"/>
          <ac:spMkLst>
            <pc:docMk/>
            <pc:sldMk cId="4208230633" sldId="425"/>
            <ac:spMk id="4" creationId="{2763FD87-C154-8F92-95A5-1E158CE91A60}"/>
          </ac:spMkLst>
        </pc:spChg>
        <pc:spChg chg="add mod">
          <ac:chgData name="Lena Blind" userId="90e71cdd-122c-46f6-915e-9751007b16e2" providerId="ADAL" clId="{593F13E4-0BA6-474F-B13B-1AC6C70A62E7}" dt="2022-08-22T06:25:38.668" v="5598" actId="1076"/>
          <ac:spMkLst>
            <pc:docMk/>
            <pc:sldMk cId="4208230633" sldId="425"/>
            <ac:spMk id="5" creationId="{DBA1956E-757B-4504-3AF2-B34FEEFFF78D}"/>
          </ac:spMkLst>
        </pc:spChg>
        <pc:spChg chg="mod">
          <ac:chgData name="Lena Blind" userId="90e71cdd-122c-46f6-915e-9751007b16e2" providerId="ADAL" clId="{593F13E4-0BA6-474F-B13B-1AC6C70A62E7}" dt="2022-08-22T06:22:14.520" v="5582" actId="113"/>
          <ac:spMkLst>
            <pc:docMk/>
            <pc:sldMk cId="4208230633" sldId="425"/>
            <ac:spMk id="24" creationId="{D3BBBF5D-EC84-450B-A19C-FEBFEBC8A277}"/>
          </ac:spMkLst>
        </pc:spChg>
        <pc:spChg chg="mod">
          <ac:chgData name="Lena Blind" userId="90e71cdd-122c-46f6-915e-9751007b16e2" providerId="ADAL" clId="{593F13E4-0BA6-474F-B13B-1AC6C70A62E7}" dt="2022-08-22T06:22:24.596" v="5583" actId="113"/>
          <ac:spMkLst>
            <pc:docMk/>
            <pc:sldMk cId="4208230633" sldId="425"/>
            <ac:spMk id="25" creationId="{BD2A3CE0-262F-47AD-B54B-39D0C0685ED8}"/>
          </ac:spMkLst>
        </pc:spChg>
        <pc:spChg chg="mod">
          <ac:chgData name="Lena Blind" userId="90e71cdd-122c-46f6-915e-9751007b16e2" providerId="ADAL" clId="{593F13E4-0BA6-474F-B13B-1AC6C70A62E7}" dt="2022-08-22T06:22:08.109" v="5581" actId="113"/>
          <ac:spMkLst>
            <pc:docMk/>
            <pc:sldMk cId="4208230633" sldId="425"/>
            <ac:spMk id="49" creationId="{63204AF9-4C6C-4F87-B8CF-CB396482AF34}"/>
          </ac:spMkLst>
        </pc:spChg>
        <pc:picChg chg="mod">
          <ac:chgData name="Lena Blind" userId="90e71cdd-122c-46f6-915e-9751007b16e2" providerId="ADAL" clId="{593F13E4-0BA6-474F-B13B-1AC6C70A62E7}" dt="2022-08-22T06:26:09.510" v="5599" actId="1076"/>
          <ac:picMkLst>
            <pc:docMk/>
            <pc:sldMk cId="4208230633" sldId="425"/>
            <ac:picMk id="10" creationId="{C2723EEE-162B-405D-B48C-3045BC59217E}"/>
          </ac:picMkLst>
        </pc:picChg>
      </pc:sldChg>
      <pc:sldChg chg="delSp modSp mod">
        <pc:chgData name="Lena Blind" userId="90e71cdd-122c-46f6-915e-9751007b16e2" providerId="ADAL" clId="{593F13E4-0BA6-474F-B13B-1AC6C70A62E7}" dt="2022-08-22T16:48:24.795" v="8598" actId="478"/>
        <pc:sldMkLst>
          <pc:docMk/>
          <pc:sldMk cId="1565172503" sldId="426"/>
        </pc:sldMkLst>
        <pc:spChg chg="mod">
          <ac:chgData name="Lena Blind" userId="90e71cdd-122c-46f6-915e-9751007b16e2" providerId="ADAL" clId="{593F13E4-0BA6-474F-B13B-1AC6C70A62E7}" dt="2022-08-16T09:52:27.452" v="128" actId="20577"/>
          <ac:spMkLst>
            <pc:docMk/>
            <pc:sldMk cId="1565172503" sldId="426"/>
            <ac:spMk id="2" creationId="{D72ADD6D-C382-44B3-86A9-54A6EBCE3DDA}"/>
          </ac:spMkLst>
        </pc:spChg>
        <pc:spChg chg="del mod">
          <ac:chgData name="Lena Blind" userId="90e71cdd-122c-46f6-915e-9751007b16e2" providerId="ADAL" clId="{593F13E4-0BA6-474F-B13B-1AC6C70A62E7}" dt="2022-08-22T16:48:24.795" v="8598" actId="478"/>
          <ac:spMkLst>
            <pc:docMk/>
            <pc:sldMk cId="1565172503" sldId="426"/>
            <ac:spMk id="3" creationId="{C04564B3-E230-494E-BB46-F251C9BB0965}"/>
          </ac:spMkLst>
        </pc:spChg>
      </pc:sldChg>
      <pc:sldChg chg="addSp delSp modSp mod modAnim">
        <pc:chgData name="Lena Blind" userId="90e71cdd-122c-46f6-915e-9751007b16e2" providerId="ADAL" clId="{593F13E4-0BA6-474F-B13B-1AC6C70A62E7}" dt="2022-08-23T10:15:55.759" v="9593" actId="207"/>
        <pc:sldMkLst>
          <pc:docMk/>
          <pc:sldMk cId="3528367780" sldId="427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3528367780" sldId="427"/>
            <ac:spMk id="2" creationId="{F4622CBA-320C-4D8A-8C43-40E8C03C07A3}"/>
          </ac:spMkLst>
        </pc:spChg>
        <pc:spChg chg="mod">
          <ac:chgData name="Lena Blind" userId="90e71cdd-122c-46f6-915e-9751007b16e2" providerId="ADAL" clId="{593F13E4-0BA6-474F-B13B-1AC6C70A62E7}" dt="2022-08-23T10:15:55.759" v="9593" actId="207"/>
          <ac:spMkLst>
            <pc:docMk/>
            <pc:sldMk cId="3528367780" sldId="427"/>
            <ac:spMk id="3" creationId="{0345B2AB-E163-4177-A76E-98B36945BFE9}"/>
          </ac:spMkLst>
        </pc:spChg>
        <pc:spChg chg="add del mod">
          <ac:chgData name="Lena Blind" userId="90e71cdd-122c-46f6-915e-9751007b16e2" providerId="ADAL" clId="{593F13E4-0BA6-474F-B13B-1AC6C70A62E7}" dt="2022-08-16T09:42:22.563" v="50" actId="478"/>
          <ac:spMkLst>
            <pc:docMk/>
            <pc:sldMk cId="3528367780" sldId="427"/>
            <ac:spMk id="5" creationId="{B900E487-7DA6-B6D0-4F00-4D0DCFFF51B4}"/>
          </ac:spMkLst>
        </pc:spChg>
        <pc:spChg chg="add mod">
          <ac:chgData name="Lena Blind" userId="90e71cdd-122c-46f6-915e-9751007b16e2" providerId="ADAL" clId="{593F13E4-0BA6-474F-B13B-1AC6C70A62E7}" dt="2022-08-16T09:42:45.861" v="55" actId="404"/>
          <ac:spMkLst>
            <pc:docMk/>
            <pc:sldMk cId="3528367780" sldId="427"/>
            <ac:spMk id="6" creationId="{52852B1D-6524-1968-1D19-A33F7AB51C90}"/>
          </ac:spMkLst>
        </pc:spChg>
      </pc:sldChg>
      <pc:sldChg chg="modSp del mod ord">
        <pc:chgData name="Lena Blind" userId="90e71cdd-122c-46f6-915e-9751007b16e2" providerId="ADAL" clId="{593F13E4-0BA6-474F-B13B-1AC6C70A62E7}" dt="2022-08-22T16:07:30.109" v="8397" actId="47"/>
        <pc:sldMkLst>
          <pc:docMk/>
          <pc:sldMk cId="1270489917" sldId="428"/>
        </pc:sldMkLst>
        <pc:spChg chg="mod">
          <ac:chgData name="Lena Blind" userId="90e71cdd-122c-46f6-915e-9751007b16e2" providerId="ADAL" clId="{593F13E4-0BA6-474F-B13B-1AC6C70A62E7}" dt="2022-08-18T14:36:25.738" v="1751" actId="20577"/>
          <ac:spMkLst>
            <pc:docMk/>
            <pc:sldMk cId="1270489917" sldId="428"/>
            <ac:spMk id="2" creationId="{D72ADD6D-C382-44B3-86A9-54A6EBCE3DDA}"/>
          </ac:spMkLst>
        </pc:spChg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1270489917" sldId="428"/>
            <ac:spMk id="3" creationId="{C04564B3-E230-494E-BB46-F251C9BB0965}"/>
          </ac:spMkLst>
        </pc:spChg>
      </pc:sldChg>
      <pc:sldChg chg="modSp modAnim">
        <pc:chgData name="Lena Blind" userId="90e71cdd-122c-46f6-915e-9751007b16e2" providerId="ADAL" clId="{593F13E4-0BA6-474F-B13B-1AC6C70A62E7}" dt="2022-08-19T18:12:22.601" v="4770"/>
        <pc:sldMkLst>
          <pc:docMk/>
          <pc:sldMk cId="697868817" sldId="429"/>
        </pc:sldMkLst>
        <pc:spChg chg="mod">
          <ac:chgData name="Lena Blind" userId="90e71cdd-122c-46f6-915e-9751007b16e2" providerId="ADAL" clId="{593F13E4-0BA6-474F-B13B-1AC6C70A62E7}" dt="2022-08-16T09:40:15.490" v="17"/>
          <ac:spMkLst>
            <pc:docMk/>
            <pc:sldMk cId="697868817" sldId="429"/>
            <ac:spMk id="2" creationId="{D9C19C90-B2C5-4429-AF50-F7D9DD0777F3}"/>
          </ac:spMkLst>
        </pc:spChg>
      </pc:sldChg>
      <pc:sldChg chg="modSp add del mod">
        <pc:chgData name="Lena Blind" userId="90e71cdd-122c-46f6-915e-9751007b16e2" providerId="ADAL" clId="{593F13E4-0BA6-474F-B13B-1AC6C70A62E7}" dt="2022-08-16T09:46:32.226" v="97" actId="47"/>
        <pc:sldMkLst>
          <pc:docMk/>
          <pc:sldMk cId="1633603744" sldId="430"/>
        </pc:sldMkLst>
        <pc:spChg chg="mod">
          <ac:chgData name="Lena Blind" userId="90e71cdd-122c-46f6-915e-9751007b16e2" providerId="ADAL" clId="{593F13E4-0BA6-474F-B13B-1AC6C70A62E7}" dt="2022-08-16T09:45:23.796" v="85" actId="404"/>
          <ac:spMkLst>
            <pc:docMk/>
            <pc:sldMk cId="1633603744" sldId="430"/>
            <ac:spMk id="2" creationId="{CB584B27-D901-426E-8127-786FFA3116D2}"/>
          </ac:spMkLst>
        </pc:spChg>
      </pc:sldChg>
      <pc:sldChg chg="addSp modSp add mod">
        <pc:chgData name="Lena Blind" userId="90e71cdd-122c-46f6-915e-9751007b16e2" providerId="ADAL" clId="{593F13E4-0BA6-474F-B13B-1AC6C70A62E7}" dt="2022-08-18T13:04:41.366" v="275" actId="313"/>
        <pc:sldMkLst>
          <pc:docMk/>
          <pc:sldMk cId="3674353931" sldId="431"/>
        </pc:sldMkLst>
        <pc:spChg chg="add mod">
          <ac:chgData name="Lena Blind" userId="90e71cdd-122c-46f6-915e-9751007b16e2" providerId="ADAL" clId="{593F13E4-0BA6-474F-B13B-1AC6C70A62E7}" dt="2022-08-18T13:04:41.366" v="275" actId="313"/>
          <ac:spMkLst>
            <pc:docMk/>
            <pc:sldMk cId="3674353931" sldId="431"/>
            <ac:spMk id="4" creationId="{185EE07C-A962-762F-48DA-2005CE16038B}"/>
          </ac:spMkLst>
        </pc:spChg>
      </pc:sldChg>
      <pc:sldChg chg="modSp add del mod ord">
        <pc:chgData name="Lena Blind" userId="90e71cdd-122c-46f6-915e-9751007b16e2" providerId="ADAL" clId="{593F13E4-0BA6-474F-B13B-1AC6C70A62E7}" dt="2022-08-22T16:07:23.089" v="8396" actId="47"/>
        <pc:sldMkLst>
          <pc:docMk/>
          <pc:sldMk cId="2114504386" sldId="432"/>
        </pc:sldMkLst>
        <pc:spChg chg="mod">
          <ac:chgData name="Lena Blind" userId="90e71cdd-122c-46f6-915e-9751007b16e2" providerId="ADAL" clId="{593F13E4-0BA6-474F-B13B-1AC6C70A62E7}" dt="2022-08-16T09:55:45.105" v="274" actId="313"/>
          <ac:spMkLst>
            <pc:docMk/>
            <pc:sldMk cId="2114504386" sldId="432"/>
            <ac:spMk id="2" creationId="{D72ADD6D-C382-44B3-86A9-54A6EBCE3DDA}"/>
          </ac:spMkLst>
        </pc:spChg>
        <pc:spChg chg="mod">
          <ac:chgData name="Lena Blind" userId="90e71cdd-122c-46f6-915e-9751007b16e2" providerId="ADAL" clId="{593F13E4-0BA6-474F-B13B-1AC6C70A62E7}" dt="2022-08-16T09:53:55.095" v="273" actId="20577"/>
          <ac:spMkLst>
            <pc:docMk/>
            <pc:sldMk cId="2114504386" sldId="432"/>
            <ac:spMk id="3" creationId="{C04564B3-E230-494E-BB46-F251C9BB0965}"/>
          </ac:spMkLst>
        </pc:spChg>
      </pc:sldChg>
      <pc:sldChg chg="modSp add mod ord">
        <pc:chgData name="Lena Blind" userId="90e71cdd-122c-46f6-915e-9751007b16e2" providerId="ADAL" clId="{593F13E4-0BA6-474F-B13B-1AC6C70A62E7}" dt="2022-08-23T18:41:19.791" v="10108" actId="20577"/>
        <pc:sldMkLst>
          <pc:docMk/>
          <pc:sldMk cId="1693867661" sldId="433"/>
        </pc:sldMkLst>
        <pc:spChg chg="mod">
          <ac:chgData name="Lena Blind" userId="90e71cdd-122c-46f6-915e-9751007b16e2" providerId="ADAL" clId="{593F13E4-0BA6-474F-B13B-1AC6C70A62E7}" dt="2022-08-23T18:41:19.791" v="10108" actId="20577"/>
          <ac:spMkLst>
            <pc:docMk/>
            <pc:sldMk cId="1693867661" sldId="433"/>
            <ac:spMk id="2" creationId="{D72ADD6D-C382-44B3-86A9-54A6EBCE3DDA}"/>
          </ac:spMkLst>
        </pc:spChg>
        <pc:spChg chg="mod">
          <ac:chgData name="Lena Blind" userId="90e71cdd-122c-46f6-915e-9751007b16e2" providerId="ADAL" clId="{593F13E4-0BA6-474F-B13B-1AC6C70A62E7}" dt="2022-08-23T18:40:46.841" v="10063" actId="313"/>
          <ac:spMkLst>
            <pc:docMk/>
            <pc:sldMk cId="1693867661" sldId="433"/>
            <ac:spMk id="3" creationId="{C04564B3-E230-494E-BB46-F251C9BB0965}"/>
          </ac:spMkLst>
        </pc:spChg>
      </pc:sldChg>
      <pc:sldChg chg="delSp modSp add del mod delAnim">
        <pc:chgData name="Lena Blind" userId="90e71cdd-122c-46f6-915e-9751007b16e2" providerId="ADAL" clId="{593F13E4-0BA6-474F-B13B-1AC6C70A62E7}" dt="2022-08-18T13:14:12.285" v="420" actId="47"/>
        <pc:sldMkLst>
          <pc:docMk/>
          <pc:sldMk cId="2043361867" sldId="434"/>
        </pc:sldMkLst>
        <pc:spChg chg="mod">
          <ac:chgData name="Lena Blind" userId="90e71cdd-122c-46f6-915e-9751007b16e2" providerId="ADAL" clId="{593F13E4-0BA6-474F-B13B-1AC6C70A62E7}" dt="2022-08-18T13:10:38.608" v="287" actId="1076"/>
          <ac:spMkLst>
            <pc:docMk/>
            <pc:sldMk cId="2043361867" sldId="434"/>
            <ac:spMk id="15" creationId="{37E6BB2A-E503-46BA-BF08-F958A4A7A81C}"/>
          </ac:spMkLst>
        </pc:spChg>
        <pc:picChg chg="mod">
          <ac:chgData name="Lena Blind" userId="90e71cdd-122c-46f6-915e-9751007b16e2" providerId="ADAL" clId="{593F13E4-0BA6-474F-B13B-1AC6C70A62E7}" dt="2022-08-18T13:10:35.838" v="286" actId="1076"/>
          <ac:picMkLst>
            <pc:docMk/>
            <pc:sldMk cId="2043361867" sldId="434"/>
            <ac:picMk id="4" creationId="{867FFF9F-4C5A-57F5-FD91-49294185B5BD}"/>
          </ac:picMkLst>
        </pc:picChg>
        <pc:picChg chg="del">
          <ac:chgData name="Lena Blind" userId="90e71cdd-122c-46f6-915e-9751007b16e2" providerId="ADAL" clId="{593F13E4-0BA6-474F-B13B-1AC6C70A62E7}" dt="2022-08-18T13:10:21.433" v="281" actId="478"/>
          <ac:picMkLst>
            <pc:docMk/>
            <pc:sldMk cId="2043361867" sldId="434"/>
            <ac:picMk id="5" creationId="{A3602D94-5FDB-4B10-88B8-68E42453EF67}"/>
          </ac:picMkLst>
        </pc:picChg>
      </pc:sldChg>
      <pc:sldChg chg="add del">
        <pc:chgData name="Lena Blind" userId="90e71cdd-122c-46f6-915e-9751007b16e2" providerId="ADAL" clId="{593F13E4-0BA6-474F-B13B-1AC6C70A62E7}" dt="2022-08-18T13:10:55.586" v="290" actId="47"/>
        <pc:sldMkLst>
          <pc:docMk/>
          <pc:sldMk cId="4144732733" sldId="435"/>
        </pc:sldMkLst>
      </pc:sldChg>
      <pc:sldChg chg="addSp delSp modSp new del mod modAnim">
        <pc:chgData name="Lena Blind" userId="90e71cdd-122c-46f6-915e-9751007b16e2" providerId="ADAL" clId="{593F13E4-0BA6-474F-B13B-1AC6C70A62E7}" dt="2022-08-19T13:54:13.593" v="4041" actId="47"/>
        <pc:sldMkLst>
          <pc:docMk/>
          <pc:sldMk cId="1174951519" sldId="436"/>
        </pc:sldMkLst>
        <pc:spChg chg="mod">
          <ac:chgData name="Lena Blind" userId="90e71cdd-122c-46f6-915e-9751007b16e2" providerId="ADAL" clId="{593F13E4-0BA6-474F-B13B-1AC6C70A62E7}" dt="2022-08-18T13:10:57.518" v="294" actId="20577"/>
          <ac:spMkLst>
            <pc:docMk/>
            <pc:sldMk cId="1174951519" sldId="436"/>
            <ac:spMk id="2" creationId="{B0E78A94-423E-7A88-9A21-D1BC080F29F6}"/>
          </ac:spMkLst>
        </pc:spChg>
        <pc:spChg chg="del">
          <ac:chgData name="Lena Blind" userId="90e71cdd-122c-46f6-915e-9751007b16e2" providerId="ADAL" clId="{593F13E4-0BA6-474F-B13B-1AC6C70A62E7}" dt="2022-08-18T13:11:00.590" v="295" actId="478"/>
          <ac:spMkLst>
            <pc:docMk/>
            <pc:sldMk cId="1174951519" sldId="436"/>
            <ac:spMk id="3" creationId="{DA782BA9-91C4-2B3F-D926-B2428895D7AD}"/>
          </ac:spMkLst>
        </pc:spChg>
        <pc:spChg chg="add mod">
          <ac:chgData name="Lena Blind" userId="90e71cdd-122c-46f6-915e-9751007b16e2" providerId="ADAL" clId="{593F13E4-0BA6-474F-B13B-1AC6C70A62E7}" dt="2022-08-18T13:15:05.100" v="426" actId="13822"/>
          <ac:spMkLst>
            <pc:docMk/>
            <pc:sldMk cId="1174951519" sldId="436"/>
            <ac:spMk id="4" creationId="{97CD2442-AB5C-28CF-02EA-FCBDFCE05363}"/>
          </ac:spMkLst>
        </pc:spChg>
        <pc:spChg chg="add mod">
          <ac:chgData name="Lena Blind" userId="90e71cdd-122c-46f6-915e-9751007b16e2" providerId="ADAL" clId="{593F13E4-0BA6-474F-B13B-1AC6C70A62E7}" dt="2022-08-18T13:20:03.806" v="473" actId="13822"/>
          <ac:spMkLst>
            <pc:docMk/>
            <pc:sldMk cId="1174951519" sldId="436"/>
            <ac:spMk id="5" creationId="{2330EE10-368C-7DD0-5969-EA84F5A2D277}"/>
          </ac:spMkLst>
        </pc:spChg>
        <pc:spChg chg="add mod">
          <ac:chgData name="Lena Blind" userId="90e71cdd-122c-46f6-915e-9751007b16e2" providerId="ADAL" clId="{593F13E4-0BA6-474F-B13B-1AC6C70A62E7}" dt="2022-08-18T13:15:21.558" v="429" actId="1076"/>
          <ac:spMkLst>
            <pc:docMk/>
            <pc:sldMk cId="1174951519" sldId="436"/>
            <ac:spMk id="6" creationId="{51F06791-A70C-3BF5-7F21-F5486ADDBB86}"/>
          </ac:spMkLst>
        </pc:spChg>
        <pc:spChg chg="add mod">
          <ac:chgData name="Lena Blind" userId="90e71cdd-122c-46f6-915e-9751007b16e2" providerId="ADAL" clId="{593F13E4-0BA6-474F-B13B-1AC6C70A62E7}" dt="2022-08-18T13:20:39.558" v="491" actId="1076"/>
          <ac:spMkLst>
            <pc:docMk/>
            <pc:sldMk cId="1174951519" sldId="436"/>
            <ac:spMk id="7" creationId="{F84A97AF-E61E-64DE-E194-C5DB8182CD68}"/>
          </ac:spMkLst>
        </pc:spChg>
        <pc:spChg chg="add mod">
          <ac:chgData name="Lena Blind" userId="90e71cdd-122c-46f6-915e-9751007b16e2" providerId="ADAL" clId="{593F13E4-0BA6-474F-B13B-1AC6C70A62E7}" dt="2022-08-18T13:26:13.318" v="632" actId="20577"/>
          <ac:spMkLst>
            <pc:docMk/>
            <pc:sldMk cId="1174951519" sldId="436"/>
            <ac:spMk id="8" creationId="{418F5AAC-52B8-F79B-10F1-63BF06F73732}"/>
          </ac:spMkLst>
        </pc:spChg>
        <pc:spChg chg="add mod">
          <ac:chgData name="Lena Blind" userId="90e71cdd-122c-46f6-915e-9751007b16e2" providerId="ADAL" clId="{593F13E4-0BA6-474F-B13B-1AC6C70A62E7}" dt="2022-08-19T13:49:22.599" v="3965" actId="13822"/>
          <ac:spMkLst>
            <pc:docMk/>
            <pc:sldMk cId="1174951519" sldId="436"/>
            <ac:spMk id="9" creationId="{2110FBEC-652B-62A5-C1B9-15DB29E09A3E}"/>
          </ac:spMkLst>
        </pc:spChg>
        <pc:spChg chg="add mod">
          <ac:chgData name="Lena Blind" userId="90e71cdd-122c-46f6-915e-9751007b16e2" providerId="ADAL" clId="{593F13E4-0BA6-474F-B13B-1AC6C70A62E7}" dt="2022-08-18T13:26:02.627" v="595" actId="1076"/>
          <ac:spMkLst>
            <pc:docMk/>
            <pc:sldMk cId="1174951519" sldId="436"/>
            <ac:spMk id="31" creationId="{9B7F139C-9687-B2A5-497E-8BDED807C3DF}"/>
          </ac:spMkLst>
        </pc:spChg>
        <pc:spChg chg="add mod">
          <ac:chgData name="Lena Blind" userId="90e71cdd-122c-46f6-915e-9751007b16e2" providerId="ADAL" clId="{593F13E4-0BA6-474F-B13B-1AC6C70A62E7}" dt="2022-08-19T10:27:27.976" v="2672" actId="14100"/>
          <ac:spMkLst>
            <pc:docMk/>
            <pc:sldMk cId="1174951519" sldId="436"/>
            <ac:spMk id="36" creationId="{A1194C93-B800-CB98-B7F1-DA018CC38BA6}"/>
          </ac:spMkLst>
        </pc:spChg>
        <pc:spChg chg="add del mod">
          <ac:chgData name="Lena Blind" userId="90e71cdd-122c-46f6-915e-9751007b16e2" providerId="ADAL" clId="{593F13E4-0BA6-474F-B13B-1AC6C70A62E7}" dt="2022-08-18T13:45:19.734" v="844"/>
          <ac:spMkLst>
            <pc:docMk/>
            <pc:sldMk cId="1174951519" sldId="436"/>
            <ac:spMk id="37" creationId="{4B641568-B6F6-FD5F-7907-B07B945638F6}"/>
          </ac:spMkLst>
        </pc:spChg>
        <pc:spChg chg="add mod">
          <ac:chgData name="Lena Blind" userId="90e71cdd-122c-46f6-915e-9751007b16e2" providerId="ADAL" clId="{593F13E4-0BA6-474F-B13B-1AC6C70A62E7}" dt="2022-08-19T10:27:31.232" v="2674" actId="14100"/>
          <ac:spMkLst>
            <pc:docMk/>
            <pc:sldMk cId="1174951519" sldId="436"/>
            <ac:spMk id="38" creationId="{1CA99735-E496-D3F7-C8B2-E7439E783DFC}"/>
          </ac:spMkLst>
        </pc:spChg>
        <pc:spChg chg="add mod">
          <ac:chgData name="Lena Blind" userId="90e71cdd-122c-46f6-915e-9751007b16e2" providerId="ADAL" clId="{593F13E4-0BA6-474F-B13B-1AC6C70A62E7}" dt="2022-08-19T10:27:33.257" v="2675" actId="14100"/>
          <ac:spMkLst>
            <pc:docMk/>
            <pc:sldMk cId="1174951519" sldId="436"/>
            <ac:spMk id="39" creationId="{4B533FE4-8C68-9FF5-763D-CC1C428AD452}"/>
          </ac:spMkLst>
        </pc:spChg>
        <pc:spChg chg="add del mod">
          <ac:chgData name="Lena Blind" userId="90e71cdd-122c-46f6-915e-9751007b16e2" providerId="ADAL" clId="{593F13E4-0BA6-474F-B13B-1AC6C70A62E7}" dt="2022-08-19T10:27:35.035" v="2676" actId="478"/>
          <ac:spMkLst>
            <pc:docMk/>
            <pc:sldMk cId="1174951519" sldId="436"/>
            <ac:spMk id="40" creationId="{D0EFBA9C-FF1E-AA15-BF2A-848126704181}"/>
          </ac:spMkLst>
        </pc:spChg>
        <pc:picChg chg="add mod">
          <ac:chgData name="Lena Blind" userId="90e71cdd-122c-46f6-915e-9751007b16e2" providerId="ADAL" clId="{593F13E4-0BA6-474F-B13B-1AC6C70A62E7}" dt="2022-08-19T13:10:40.768" v="3424"/>
          <ac:picMkLst>
            <pc:docMk/>
            <pc:sldMk cId="1174951519" sldId="436"/>
            <ac:picMk id="3" creationId="{6A3A4EEE-E5FB-9D9E-3CD5-274E1B7CE783}"/>
          </ac:picMkLst>
        </pc:picChg>
        <pc:picChg chg="add del mod modCrop">
          <ac:chgData name="Lena Blind" userId="90e71cdd-122c-46f6-915e-9751007b16e2" providerId="ADAL" clId="{593F13E4-0BA6-474F-B13B-1AC6C70A62E7}" dt="2022-08-18T13:36:52.891" v="804" actId="478"/>
          <ac:picMkLst>
            <pc:docMk/>
            <pc:sldMk cId="1174951519" sldId="436"/>
            <ac:picMk id="33" creationId="{A1DAA3BB-8A1F-BC20-21E8-055EE392BDF8}"/>
          </ac:picMkLst>
        </pc:picChg>
        <pc:picChg chg="add del mod">
          <ac:chgData name="Lena Blind" userId="90e71cdd-122c-46f6-915e-9751007b16e2" providerId="ADAL" clId="{593F13E4-0BA6-474F-B13B-1AC6C70A62E7}" dt="2022-08-19T13:10:40.604" v="3423" actId="478"/>
          <ac:picMkLst>
            <pc:docMk/>
            <pc:sldMk cId="1174951519" sldId="436"/>
            <ac:picMk id="35" creationId="{85C9561D-2F11-C898-28DF-7778F12FAB27}"/>
          </ac:picMkLst>
        </pc:picChg>
        <pc:cxnChg chg="add del mod">
          <ac:chgData name="Lena Blind" userId="90e71cdd-122c-46f6-915e-9751007b16e2" providerId="ADAL" clId="{593F13E4-0BA6-474F-B13B-1AC6C70A62E7}" dt="2022-08-18T13:23:16.566" v="517" actId="478"/>
          <ac:cxnSpMkLst>
            <pc:docMk/>
            <pc:sldMk cId="1174951519" sldId="436"/>
            <ac:cxnSpMk id="10" creationId="{60565EB1-FAB3-3B6B-21A4-415ED4F8F090}"/>
          </ac:cxnSpMkLst>
        </pc:cxnChg>
        <pc:cxnChg chg="add mod">
          <ac:chgData name="Lena Blind" userId="90e71cdd-122c-46f6-915e-9751007b16e2" providerId="ADAL" clId="{593F13E4-0BA6-474F-B13B-1AC6C70A62E7}" dt="2022-08-18T13:23:30.379" v="520" actId="14100"/>
          <ac:cxnSpMkLst>
            <pc:docMk/>
            <pc:sldMk cId="1174951519" sldId="436"/>
            <ac:cxnSpMk id="13" creationId="{A49A71FD-A589-019B-6678-C4BB155D323D}"/>
          </ac:cxnSpMkLst>
        </pc:cxnChg>
        <pc:cxnChg chg="add del mod">
          <ac:chgData name="Lena Blind" userId="90e71cdd-122c-46f6-915e-9751007b16e2" providerId="ADAL" clId="{593F13E4-0BA6-474F-B13B-1AC6C70A62E7}" dt="2022-08-18T13:23:41.921" v="524" actId="478"/>
          <ac:cxnSpMkLst>
            <pc:docMk/>
            <pc:sldMk cId="1174951519" sldId="436"/>
            <ac:cxnSpMk id="17" creationId="{17FD4BBB-463A-E8B0-75B5-0022563A4C16}"/>
          </ac:cxnSpMkLst>
        </pc:cxnChg>
        <pc:cxnChg chg="add mod">
          <ac:chgData name="Lena Blind" userId="90e71cdd-122c-46f6-915e-9751007b16e2" providerId="ADAL" clId="{593F13E4-0BA6-474F-B13B-1AC6C70A62E7}" dt="2022-08-18T13:23:49.047" v="526" actId="14100"/>
          <ac:cxnSpMkLst>
            <pc:docMk/>
            <pc:sldMk cId="1174951519" sldId="436"/>
            <ac:cxnSpMk id="20" creationId="{E9C9F598-DB8D-7CAF-72FA-11E57433064A}"/>
          </ac:cxnSpMkLst>
        </pc:cxnChg>
        <pc:cxnChg chg="add del mod">
          <ac:chgData name="Lena Blind" userId="90e71cdd-122c-46f6-915e-9751007b16e2" providerId="ADAL" clId="{593F13E4-0BA6-474F-B13B-1AC6C70A62E7}" dt="2022-08-18T13:24:12.608" v="529" actId="478"/>
          <ac:cxnSpMkLst>
            <pc:docMk/>
            <pc:sldMk cId="1174951519" sldId="436"/>
            <ac:cxnSpMk id="23" creationId="{59F1A5B9-CBE4-A52C-B0CE-514A6080BA38}"/>
          </ac:cxnSpMkLst>
        </pc:cxnChg>
        <pc:cxnChg chg="add mod">
          <ac:chgData name="Lena Blind" userId="90e71cdd-122c-46f6-915e-9751007b16e2" providerId="ADAL" clId="{593F13E4-0BA6-474F-B13B-1AC6C70A62E7}" dt="2022-08-18T13:24:21.135" v="531" actId="14100"/>
          <ac:cxnSpMkLst>
            <pc:docMk/>
            <pc:sldMk cId="1174951519" sldId="436"/>
            <ac:cxnSpMk id="26" creationId="{D91ABF49-9514-5B32-7859-DC70D417EF5E}"/>
          </ac:cxnSpMkLst>
        </pc:cxnChg>
        <pc:cxnChg chg="add mod">
          <ac:chgData name="Lena Blind" userId="90e71cdd-122c-46f6-915e-9751007b16e2" providerId="ADAL" clId="{593F13E4-0BA6-474F-B13B-1AC6C70A62E7}" dt="2022-08-18T13:24:29.477" v="533" actId="14100"/>
          <ac:cxnSpMkLst>
            <pc:docMk/>
            <pc:sldMk cId="1174951519" sldId="436"/>
            <ac:cxnSpMk id="29" creationId="{726AE67E-46F3-B438-A64E-23763C51A432}"/>
          </ac:cxnSpMkLst>
        </pc:cxnChg>
      </pc:sldChg>
      <pc:sldChg chg="modSp add del mod">
        <pc:chgData name="Lena Blind" userId="90e71cdd-122c-46f6-915e-9751007b16e2" providerId="ADAL" clId="{593F13E4-0BA6-474F-B13B-1AC6C70A62E7}" dt="2022-08-18T13:26:39.475" v="634" actId="47"/>
        <pc:sldMkLst>
          <pc:docMk/>
          <pc:sldMk cId="4249392992" sldId="437"/>
        </pc:sldMkLst>
        <pc:spChg chg="mod">
          <ac:chgData name="Lena Blind" userId="90e71cdd-122c-46f6-915e-9751007b16e2" providerId="ADAL" clId="{593F13E4-0BA6-474F-B13B-1AC6C70A62E7}" dt="2022-08-18T13:21:00.487" v="509" actId="20577"/>
          <ac:spMkLst>
            <pc:docMk/>
            <pc:sldMk cId="4249392992" sldId="437"/>
            <ac:spMk id="2" creationId="{B0E78A94-423E-7A88-9A21-D1BC080F29F6}"/>
          </ac:spMkLst>
        </pc:spChg>
      </pc:sldChg>
      <pc:sldChg chg="addSp modSp add del mod ord">
        <pc:chgData name="Lena Blind" userId="90e71cdd-122c-46f6-915e-9751007b16e2" providerId="ADAL" clId="{593F13E4-0BA6-474F-B13B-1AC6C70A62E7}" dt="2022-08-18T14:26:35.432" v="1441" actId="47"/>
        <pc:sldMkLst>
          <pc:docMk/>
          <pc:sldMk cId="2142308299" sldId="438"/>
        </pc:sldMkLst>
        <pc:spChg chg="mod">
          <ac:chgData name="Lena Blind" userId="90e71cdd-122c-46f6-915e-9751007b16e2" providerId="ADAL" clId="{593F13E4-0BA6-474F-B13B-1AC6C70A62E7}" dt="2022-08-18T13:30:44.469" v="773" actId="20577"/>
          <ac:spMkLst>
            <pc:docMk/>
            <pc:sldMk cId="2142308299" sldId="438"/>
            <ac:spMk id="2" creationId="{B0E78A94-423E-7A88-9A21-D1BC080F29F6}"/>
          </ac:spMkLst>
        </pc:spChg>
        <pc:spChg chg="add mod">
          <ac:chgData name="Lena Blind" userId="90e71cdd-122c-46f6-915e-9751007b16e2" providerId="ADAL" clId="{593F13E4-0BA6-474F-B13B-1AC6C70A62E7}" dt="2022-08-18T13:29:47.591" v="753" actId="14100"/>
          <ac:spMkLst>
            <pc:docMk/>
            <pc:sldMk cId="2142308299" sldId="438"/>
            <ac:spMk id="3" creationId="{AE03921F-5C63-B49B-7D2C-7090E149F713}"/>
          </ac:spMkLst>
        </pc:spChg>
        <pc:spChg chg="add mod">
          <ac:chgData name="Lena Blind" userId="90e71cdd-122c-46f6-915e-9751007b16e2" providerId="ADAL" clId="{593F13E4-0BA6-474F-B13B-1AC6C70A62E7}" dt="2022-08-18T13:30:01.437" v="755" actId="1076"/>
          <ac:spMkLst>
            <pc:docMk/>
            <pc:sldMk cId="2142308299" sldId="438"/>
            <ac:spMk id="9" creationId="{4CA40719-DAC2-CBFB-784C-641F996852EA}"/>
          </ac:spMkLst>
        </pc:spChg>
        <pc:spChg chg="add mod">
          <ac:chgData name="Lena Blind" userId="90e71cdd-122c-46f6-915e-9751007b16e2" providerId="ADAL" clId="{593F13E4-0BA6-474F-B13B-1AC6C70A62E7}" dt="2022-08-18T13:30:03.485" v="756" actId="1076"/>
          <ac:spMkLst>
            <pc:docMk/>
            <pc:sldMk cId="2142308299" sldId="438"/>
            <ac:spMk id="10" creationId="{2BF1F531-2632-69DD-5FFE-7875D012B16B}"/>
          </ac:spMkLst>
        </pc:spChg>
      </pc:sldChg>
      <pc:sldChg chg="addSp delSp modSp add mod delAnim modAnim">
        <pc:chgData name="Lena Blind" userId="90e71cdd-122c-46f6-915e-9751007b16e2" providerId="ADAL" clId="{593F13E4-0BA6-474F-B13B-1AC6C70A62E7}" dt="2022-08-23T18:18:49.363" v="9910"/>
        <pc:sldMkLst>
          <pc:docMk/>
          <pc:sldMk cId="2729365650" sldId="439"/>
        </pc:sldMkLst>
        <pc:spChg chg="mod">
          <ac:chgData name="Lena Blind" userId="90e71cdd-122c-46f6-915e-9751007b16e2" providerId="ADAL" clId="{593F13E4-0BA6-474F-B13B-1AC6C70A62E7}" dt="2022-08-19T18:25:17.231" v="4909" actId="27636"/>
          <ac:spMkLst>
            <pc:docMk/>
            <pc:sldMk cId="2729365650" sldId="439"/>
            <ac:spMk id="2" creationId="{B0E78A94-423E-7A88-9A21-D1BC080F29F6}"/>
          </ac:spMkLst>
        </pc:spChg>
        <pc:spChg chg="add mod">
          <ac:chgData name="Lena Blind" userId="90e71cdd-122c-46f6-915e-9751007b16e2" providerId="ADAL" clId="{593F13E4-0BA6-474F-B13B-1AC6C70A62E7}" dt="2022-08-19T18:39:07.770" v="5340" actId="13822"/>
          <ac:spMkLst>
            <pc:docMk/>
            <pc:sldMk cId="2729365650" sldId="439"/>
            <ac:spMk id="3" creationId="{ABFBDA82-B937-70DA-D999-F395FC702697}"/>
          </ac:spMkLst>
        </pc:spChg>
        <pc:spChg chg="del mod">
          <ac:chgData name="Lena Blind" userId="90e71cdd-122c-46f6-915e-9751007b16e2" providerId="ADAL" clId="{593F13E4-0BA6-474F-B13B-1AC6C70A62E7}" dt="2022-08-19T18:33:54.402" v="5137" actId="478"/>
          <ac:spMkLst>
            <pc:docMk/>
            <pc:sldMk cId="2729365650" sldId="439"/>
            <ac:spMk id="4" creationId="{97CD2442-AB5C-28CF-02EA-FCBDFCE05363}"/>
          </ac:spMkLst>
        </pc:spChg>
        <pc:spChg chg="add del mod">
          <ac:chgData name="Lena Blind" userId="90e71cdd-122c-46f6-915e-9751007b16e2" providerId="ADAL" clId="{593F13E4-0BA6-474F-B13B-1AC6C70A62E7}" dt="2022-08-23T18:17:41.017" v="9901" actId="478"/>
          <ac:spMkLst>
            <pc:docMk/>
            <pc:sldMk cId="2729365650" sldId="439"/>
            <ac:spMk id="4" creationId="{FF420525-6EFC-9B31-462F-EE7AA4FD87C6}"/>
          </ac:spMkLst>
        </pc:spChg>
        <pc:spChg chg="del">
          <ac:chgData name="Lena Blind" userId="90e71cdd-122c-46f6-915e-9751007b16e2" providerId="ADAL" clId="{593F13E4-0BA6-474F-B13B-1AC6C70A62E7}" dt="2022-08-18T13:35:03.653" v="786" actId="478"/>
          <ac:spMkLst>
            <pc:docMk/>
            <pc:sldMk cId="2729365650" sldId="439"/>
            <ac:spMk id="5" creationId="{2330EE10-368C-7DD0-5969-EA84F5A2D277}"/>
          </ac:spMkLst>
        </pc:spChg>
        <pc:spChg chg="add mod">
          <ac:chgData name="Lena Blind" userId="90e71cdd-122c-46f6-915e-9751007b16e2" providerId="ADAL" clId="{593F13E4-0BA6-474F-B13B-1AC6C70A62E7}" dt="2022-08-19T18:39:17.770" v="5343" actId="1076"/>
          <ac:spMkLst>
            <pc:docMk/>
            <pc:sldMk cId="2729365650" sldId="439"/>
            <ac:spMk id="5" creationId="{96D602CC-11B5-4EBC-EFCA-A4D151E31593}"/>
          </ac:spMkLst>
        </pc:spChg>
        <pc:spChg chg="add mod">
          <ac:chgData name="Lena Blind" userId="90e71cdd-122c-46f6-915e-9751007b16e2" providerId="ADAL" clId="{593F13E4-0BA6-474F-B13B-1AC6C70A62E7}" dt="2022-08-19T18:35:22.313" v="5216" actId="1076"/>
          <ac:spMkLst>
            <pc:docMk/>
            <pc:sldMk cId="2729365650" sldId="439"/>
            <ac:spMk id="6" creationId="{293A06A4-2B52-57CE-4F85-73B5DA750F72}"/>
          </ac:spMkLst>
        </pc:spChg>
        <pc:spChg chg="del">
          <ac:chgData name="Lena Blind" userId="90e71cdd-122c-46f6-915e-9751007b16e2" providerId="ADAL" clId="{593F13E4-0BA6-474F-B13B-1AC6C70A62E7}" dt="2022-08-18T13:35:09.941" v="791" actId="478"/>
          <ac:spMkLst>
            <pc:docMk/>
            <pc:sldMk cId="2729365650" sldId="439"/>
            <ac:spMk id="6" creationId="{51F06791-A70C-3BF5-7F21-F5486ADDBB86}"/>
          </ac:spMkLst>
        </pc:spChg>
        <pc:spChg chg="add mod">
          <ac:chgData name="Lena Blind" userId="90e71cdd-122c-46f6-915e-9751007b16e2" providerId="ADAL" clId="{593F13E4-0BA6-474F-B13B-1AC6C70A62E7}" dt="2022-08-19T18:43:04.432" v="5374" actId="1076"/>
          <ac:spMkLst>
            <pc:docMk/>
            <pc:sldMk cId="2729365650" sldId="439"/>
            <ac:spMk id="7" creationId="{C299E8DE-9D54-F08A-DA36-69621FFB9AD5}"/>
          </ac:spMkLst>
        </pc:spChg>
        <pc:spChg chg="del">
          <ac:chgData name="Lena Blind" userId="90e71cdd-122c-46f6-915e-9751007b16e2" providerId="ADAL" clId="{593F13E4-0BA6-474F-B13B-1AC6C70A62E7}" dt="2022-08-18T13:35:05.694" v="787" actId="478"/>
          <ac:spMkLst>
            <pc:docMk/>
            <pc:sldMk cId="2729365650" sldId="439"/>
            <ac:spMk id="7" creationId="{F84A97AF-E61E-64DE-E194-C5DB8182CD68}"/>
          </ac:spMkLst>
        </pc:spChg>
        <pc:spChg chg="del">
          <ac:chgData name="Lena Blind" userId="90e71cdd-122c-46f6-915e-9751007b16e2" providerId="ADAL" clId="{593F13E4-0BA6-474F-B13B-1AC6C70A62E7}" dt="2022-08-18T13:35:11.014" v="792" actId="478"/>
          <ac:spMkLst>
            <pc:docMk/>
            <pc:sldMk cId="2729365650" sldId="439"/>
            <ac:spMk id="8" creationId="{418F5AAC-52B8-F79B-10F1-63BF06F73732}"/>
          </ac:spMkLst>
        </pc:spChg>
        <pc:spChg chg="add mod">
          <ac:chgData name="Lena Blind" userId="90e71cdd-122c-46f6-915e-9751007b16e2" providerId="ADAL" clId="{593F13E4-0BA6-474F-B13B-1AC6C70A62E7}" dt="2022-08-19T18:44:20.201" v="5417" actId="1076"/>
          <ac:spMkLst>
            <pc:docMk/>
            <pc:sldMk cId="2729365650" sldId="439"/>
            <ac:spMk id="8" creationId="{DDD75E08-C8BD-CEE9-3F33-8C6D1E88D1C4}"/>
          </ac:spMkLst>
        </pc:spChg>
        <pc:spChg chg="add del mod">
          <ac:chgData name="Lena Blind" userId="90e71cdd-122c-46f6-915e-9751007b16e2" providerId="ADAL" clId="{593F13E4-0BA6-474F-B13B-1AC6C70A62E7}" dt="2022-08-18T13:34:48.994" v="783" actId="478"/>
          <ac:spMkLst>
            <pc:docMk/>
            <pc:sldMk cId="2729365650" sldId="439"/>
            <ac:spMk id="9" creationId="{29E96D28-8BD0-E933-9914-9E038D19C3C9}"/>
          </ac:spMkLst>
        </pc:spChg>
        <pc:spChg chg="add mod">
          <ac:chgData name="Lena Blind" userId="90e71cdd-122c-46f6-915e-9751007b16e2" providerId="ADAL" clId="{593F13E4-0BA6-474F-B13B-1AC6C70A62E7}" dt="2022-08-19T18:44:04.657" v="5405" actId="1076"/>
          <ac:spMkLst>
            <pc:docMk/>
            <pc:sldMk cId="2729365650" sldId="439"/>
            <ac:spMk id="9" creationId="{BBEAC5B3-1969-C6D6-36E6-66E7AF5401F8}"/>
          </ac:spMkLst>
        </pc:spChg>
        <pc:spChg chg="add del mod">
          <ac:chgData name="Lena Blind" userId="90e71cdd-122c-46f6-915e-9751007b16e2" providerId="ADAL" clId="{593F13E4-0BA6-474F-B13B-1AC6C70A62E7}" dt="2022-08-19T18:23:58.802" v="4864" actId="478"/>
          <ac:spMkLst>
            <pc:docMk/>
            <pc:sldMk cId="2729365650" sldId="439"/>
            <ac:spMk id="10" creationId="{9CD371E2-AF28-45E3-A70E-7E7465B19A91}"/>
          </ac:spMkLst>
        </pc:spChg>
        <pc:spChg chg="add mod">
          <ac:chgData name="Lena Blind" userId="90e71cdd-122c-46f6-915e-9751007b16e2" providerId="ADAL" clId="{593F13E4-0BA6-474F-B13B-1AC6C70A62E7}" dt="2022-08-19T18:42:50.345" v="5370" actId="1076"/>
          <ac:spMkLst>
            <pc:docMk/>
            <pc:sldMk cId="2729365650" sldId="439"/>
            <ac:spMk id="11" creationId="{6A380DB2-91B6-9094-B54E-19300CAA96CC}"/>
          </ac:spMkLst>
        </pc:spChg>
        <pc:spChg chg="add del mod">
          <ac:chgData name="Lena Blind" userId="90e71cdd-122c-46f6-915e-9751007b16e2" providerId="ADAL" clId="{593F13E4-0BA6-474F-B13B-1AC6C70A62E7}" dt="2022-08-18T13:47:33.260" v="849" actId="478"/>
          <ac:spMkLst>
            <pc:docMk/>
            <pc:sldMk cId="2729365650" sldId="439"/>
            <ac:spMk id="12" creationId="{7FA59512-BB21-990D-B9AE-552488241F6D}"/>
          </ac:spMkLst>
        </pc:spChg>
        <pc:spChg chg="add mod">
          <ac:chgData name="Lena Blind" userId="90e71cdd-122c-46f6-915e-9751007b16e2" providerId="ADAL" clId="{593F13E4-0BA6-474F-B13B-1AC6C70A62E7}" dt="2022-08-22T16:33:49.821" v="8416" actId="1076"/>
          <ac:spMkLst>
            <pc:docMk/>
            <pc:sldMk cId="2729365650" sldId="439"/>
            <ac:spMk id="13" creationId="{D16E7BE1-919B-65D3-A73F-B3685113AE8C}"/>
          </ac:spMkLst>
        </pc:spChg>
        <pc:spChg chg="add mod">
          <ac:chgData name="Lena Blind" userId="90e71cdd-122c-46f6-915e-9751007b16e2" providerId="ADAL" clId="{593F13E4-0BA6-474F-B13B-1AC6C70A62E7}" dt="2022-08-19T18:41:43.441" v="5356" actId="1076"/>
          <ac:spMkLst>
            <pc:docMk/>
            <pc:sldMk cId="2729365650" sldId="439"/>
            <ac:spMk id="15" creationId="{5816ECCE-8CCD-360F-AF7F-A71E3078E479}"/>
          </ac:spMkLst>
        </pc:spChg>
        <pc:spChg chg="add del">
          <ac:chgData name="Lena Blind" userId="90e71cdd-122c-46f6-915e-9751007b16e2" providerId="ADAL" clId="{593F13E4-0BA6-474F-B13B-1AC6C70A62E7}" dt="2022-08-19T18:42:11.522" v="5361" actId="478"/>
          <ac:spMkLst>
            <pc:docMk/>
            <pc:sldMk cId="2729365650" sldId="439"/>
            <ac:spMk id="16" creationId="{9E9BB6F4-4684-187C-DF27-B49492F184D9}"/>
          </ac:spMkLst>
        </pc:spChg>
        <pc:spChg chg="add">
          <ac:chgData name="Lena Blind" userId="90e71cdd-122c-46f6-915e-9751007b16e2" providerId="ADAL" clId="{593F13E4-0BA6-474F-B13B-1AC6C70A62E7}" dt="2022-08-19T18:42:21.746" v="5362" actId="11529"/>
          <ac:spMkLst>
            <pc:docMk/>
            <pc:sldMk cId="2729365650" sldId="439"/>
            <ac:spMk id="17" creationId="{04AF35B4-C643-B28F-47DD-C3C7C0383DAC}"/>
          </ac:spMkLst>
        </pc:spChg>
        <pc:spChg chg="add mod">
          <ac:chgData name="Lena Blind" userId="90e71cdd-122c-46f6-915e-9751007b16e2" providerId="ADAL" clId="{593F13E4-0BA6-474F-B13B-1AC6C70A62E7}" dt="2022-08-19T18:43:02.273" v="5373" actId="1076"/>
          <ac:spMkLst>
            <pc:docMk/>
            <pc:sldMk cId="2729365650" sldId="439"/>
            <ac:spMk id="18" creationId="{B99D9D4B-84EE-0D8B-6C25-F12E7E72D29E}"/>
          </ac:spMkLst>
        </pc:spChg>
        <pc:spChg chg="add mod">
          <ac:chgData name="Lena Blind" userId="90e71cdd-122c-46f6-915e-9751007b16e2" providerId="ADAL" clId="{593F13E4-0BA6-474F-B13B-1AC6C70A62E7}" dt="2022-08-19T18:44:26.209" v="5419" actId="1076"/>
          <ac:spMkLst>
            <pc:docMk/>
            <pc:sldMk cId="2729365650" sldId="439"/>
            <ac:spMk id="19" creationId="{F8CB7D89-3D01-B415-3986-9AA6D6C3C424}"/>
          </ac:spMkLst>
        </pc:spChg>
        <pc:spChg chg="add mod">
          <ac:chgData name="Lena Blind" userId="90e71cdd-122c-46f6-915e-9751007b16e2" providerId="ADAL" clId="{593F13E4-0BA6-474F-B13B-1AC6C70A62E7}" dt="2022-08-19T18:44:11.352" v="5414" actId="20577"/>
          <ac:spMkLst>
            <pc:docMk/>
            <pc:sldMk cId="2729365650" sldId="439"/>
            <ac:spMk id="20" creationId="{4083F442-B873-7A92-0BC1-2848A5C82599}"/>
          </ac:spMkLst>
        </pc:spChg>
        <pc:spChg chg="add">
          <ac:chgData name="Lena Blind" userId="90e71cdd-122c-46f6-915e-9751007b16e2" providerId="ADAL" clId="{593F13E4-0BA6-474F-B13B-1AC6C70A62E7}" dt="2022-08-22T16:34:57.520" v="8425"/>
          <ac:spMkLst>
            <pc:docMk/>
            <pc:sldMk cId="2729365650" sldId="439"/>
            <ac:spMk id="21" creationId="{882688A3-FF12-B1E7-ABE5-83F774CAA457}"/>
          </ac:spMkLst>
        </pc:spChg>
        <pc:spChg chg="add mod">
          <ac:chgData name="Lena Blind" userId="90e71cdd-122c-46f6-915e-9751007b16e2" providerId="ADAL" clId="{593F13E4-0BA6-474F-B13B-1AC6C70A62E7}" dt="2022-08-23T18:17:51.827" v="9905" actId="1076"/>
          <ac:spMkLst>
            <pc:docMk/>
            <pc:sldMk cId="2729365650" sldId="439"/>
            <ac:spMk id="23" creationId="{50DBDE1E-2988-2073-43C3-DB2C452604C5}"/>
          </ac:spMkLst>
        </pc:spChg>
        <pc:spChg chg="add mod">
          <ac:chgData name="Lena Blind" userId="90e71cdd-122c-46f6-915e-9751007b16e2" providerId="ADAL" clId="{593F13E4-0BA6-474F-B13B-1AC6C70A62E7}" dt="2022-08-23T18:18:37.248" v="9909" actId="17032"/>
          <ac:spMkLst>
            <pc:docMk/>
            <pc:sldMk cId="2729365650" sldId="439"/>
            <ac:spMk id="24" creationId="{45E54578-7C66-0E89-00C6-385092C96F17}"/>
          </ac:spMkLst>
        </pc:spChg>
        <pc:spChg chg="del">
          <ac:chgData name="Lena Blind" userId="90e71cdd-122c-46f6-915e-9751007b16e2" providerId="ADAL" clId="{593F13E4-0BA6-474F-B13B-1AC6C70A62E7}" dt="2022-08-18T13:35:08.294" v="789" actId="478"/>
          <ac:spMkLst>
            <pc:docMk/>
            <pc:sldMk cId="2729365650" sldId="439"/>
            <ac:spMk id="31" creationId="{9B7F139C-9687-B2A5-497E-8BDED807C3DF}"/>
          </ac:spMkLst>
        </pc:spChg>
        <pc:graphicFrameChg chg="add del mod modGraphic">
          <ac:chgData name="Lena Blind" userId="90e71cdd-122c-46f6-915e-9751007b16e2" providerId="ADAL" clId="{593F13E4-0BA6-474F-B13B-1AC6C70A62E7}" dt="2022-08-18T13:41:47.747" v="826" actId="478"/>
          <ac:graphicFrameMkLst>
            <pc:docMk/>
            <pc:sldMk cId="2729365650" sldId="439"/>
            <ac:graphicFrameMk id="11" creationId="{D149E600-F5D6-0645-6EA3-F060B26E4A99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9T18:42:55.488" v="5371" actId="1076"/>
          <ac:graphicFrameMkLst>
            <pc:docMk/>
            <pc:sldMk cId="2729365650" sldId="439"/>
            <ac:graphicFrameMk id="12" creationId="{E4FC2F57-E5A8-DE0A-E112-A7BF9AB83C73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9T18:35:16.353" v="5214" actId="1076"/>
          <ac:graphicFrameMkLst>
            <pc:docMk/>
            <pc:sldMk cId="2729365650" sldId="439"/>
            <ac:graphicFrameMk id="14" creationId="{C0B363E0-BBA1-FC9A-228D-A8BA50E1E01D}"/>
          </ac:graphicFrameMkLst>
        </pc:graphicFrameChg>
        <pc:picChg chg="add mod">
          <ac:chgData name="Lena Blind" userId="90e71cdd-122c-46f6-915e-9751007b16e2" providerId="ADAL" clId="{593F13E4-0BA6-474F-B13B-1AC6C70A62E7}" dt="2022-08-22T16:33:35.869" v="8408" actId="27349"/>
          <ac:picMkLst>
            <pc:docMk/>
            <pc:sldMk cId="2729365650" sldId="439"/>
            <ac:picMk id="10" creationId="{1895D969-22D5-D11B-CA0C-4A71A6BEB8F1}"/>
          </ac:picMkLst>
        </pc:picChg>
        <pc:picChg chg="add mod">
          <ac:chgData name="Lena Blind" userId="90e71cdd-122c-46f6-915e-9751007b16e2" providerId="ADAL" clId="{593F13E4-0BA6-474F-B13B-1AC6C70A62E7}" dt="2022-08-22T16:34:18.787" v="8424" actId="1076"/>
          <ac:picMkLst>
            <pc:docMk/>
            <pc:sldMk cId="2729365650" sldId="439"/>
            <ac:picMk id="16" creationId="{600A0215-66F5-918B-14D1-3CCB392C8372}"/>
          </ac:picMkLst>
        </pc:picChg>
        <pc:picChg chg="add mod">
          <ac:chgData name="Lena Blind" userId="90e71cdd-122c-46f6-915e-9751007b16e2" providerId="ADAL" clId="{593F13E4-0BA6-474F-B13B-1AC6C70A62E7}" dt="2022-08-22T16:36:08.514" v="8444" actId="1076"/>
          <ac:picMkLst>
            <pc:docMk/>
            <pc:sldMk cId="2729365650" sldId="439"/>
            <ac:picMk id="22" creationId="{378E548D-E43C-D46F-4740-BB81AC7AA622}"/>
          </ac:picMkLst>
        </pc:picChg>
        <pc:picChg chg="add del mod">
          <ac:chgData name="Lena Blind" userId="90e71cdd-122c-46f6-915e-9751007b16e2" providerId="ADAL" clId="{593F13E4-0BA6-474F-B13B-1AC6C70A62E7}" dt="2022-08-22T16:36:01.339" v="8443" actId="478"/>
          <ac:picMkLst>
            <pc:docMk/>
            <pc:sldMk cId="2729365650" sldId="439"/>
            <ac:picMk id="23" creationId="{2C3AC2B7-434C-BE9E-FC2C-3760BCE39B70}"/>
          </ac:picMkLst>
        </pc:picChg>
        <pc:picChg chg="add mod">
          <ac:chgData name="Lena Blind" userId="90e71cdd-122c-46f6-915e-9751007b16e2" providerId="ADAL" clId="{593F13E4-0BA6-474F-B13B-1AC6C70A62E7}" dt="2022-08-22T16:36:08.514" v="8444" actId="1076"/>
          <ac:picMkLst>
            <pc:docMk/>
            <pc:sldMk cId="2729365650" sldId="439"/>
            <ac:picMk id="3074" creationId="{A75C1C7D-975D-AAA3-8EAA-A21CE7A120C4}"/>
          </ac:picMkLst>
        </pc:picChg>
        <pc:cxnChg chg="del mod">
          <ac:chgData name="Lena Blind" userId="90e71cdd-122c-46f6-915e-9751007b16e2" providerId="ADAL" clId="{593F13E4-0BA6-474F-B13B-1AC6C70A62E7}" dt="2022-08-18T13:35:01.045" v="784" actId="478"/>
          <ac:cxnSpMkLst>
            <pc:docMk/>
            <pc:sldMk cId="2729365650" sldId="439"/>
            <ac:cxnSpMk id="13" creationId="{A49A71FD-A589-019B-6678-C4BB155D323D}"/>
          </ac:cxnSpMkLst>
        </pc:cxnChg>
        <pc:cxnChg chg="del mod">
          <ac:chgData name="Lena Blind" userId="90e71cdd-122c-46f6-915e-9751007b16e2" providerId="ADAL" clId="{593F13E4-0BA6-474F-B13B-1AC6C70A62E7}" dt="2022-08-18T13:35:02.407" v="785" actId="478"/>
          <ac:cxnSpMkLst>
            <pc:docMk/>
            <pc:sldMk cId="2729365650" sldId="439"/>
            <ac:cxnSpMk id="20" creationId="{E9C9F598-DB8D-7CAF-72FA-11E57433064A}"/>
          </ac:cxnSpMkLst>
        </pc:cxnChg>
        <pc:cxnChg chg="del mod">
          <ac:chgData name="Lena Blind" userId="90e71cdd-122c-46f6-915e-9751007b16e2" providerId="ADAL" clId="{593F13E4-0BA6-474F-B13B-1AC6C70A62E7}" dt="2022-08-18T13:35:09.171" v="790" actId="478"/>
          <ac:cxnSpMkLst>
            <pc:docMk/>
            <pc:sldMk cId="2729365650" sldId="439"/>
            <ac:cxnSpMk id="26" creationId="{D91ABF49-9514-5B32-7859-DC70D417EF5E}"/>
          </ac:cxnSpMkLst>
        </pc:cxnChg>
        <pc:cxnChg chg="del mod">
          <ac:chgData name="Lena Blind" userId="90e71cdd-122c-46f6-915e-9751007b16e2" providerId="ADAL" clId="{593F13E4-0BA6-474F-B13B-1AC6C70A62E7}" dt="2022-08-18T13:35:06.868" v="788" actId="478"/>
          <ac:cxnSpMkLst>
            <pc:docMk/>
            <pc:sldMk cId="2729365650" sldId="439"/>
            <ac:cxnSpMk id="29" creationId="{726AE67E-46F3-B438-A64E-23763C51A432}"/>
          </ac:cxnSpMkLst>
        </pc:cxnChg>
      </pc:sldChg>
      <pc:sldChg chg="modSp add del mod">
        <pc:chgData name="Lena Blind" userId="90e71cdd-122c-46f6-915e-9751007b16e2" providerId="ADAL" clId="{593F13E4-0BA6-474F-B13B-1AC6C70A62E7}" dt="2022-08-18T14:26:33.984" v="1440" actId="47"/>
        <pc:sldMkLst>
          <pc:docMk/>
          <pc:sldMk cId="334712234" sldId="440"/>
        </pc:sldMkLst>
        <pc:spChg chg="mod">
          <ac:chgData name="Lena Blind" userId="90e71cdd-122c-46f6-915e-9751007b16e2" providerId="ADAL" clId="{593F13E4-0BA6-474F-B13B-1AC6C70A62E7}" dt="2022-08-18T13:50:46.754" v="943" actId="20577"/>
          <ac:spMkLst>
            <pc:docMk/>
            <pc:sldMk cId="334712234" sldId="440"/>
            <ac:spMk id="2" creationId="{B0E78A94-423E-7A88-9A21-D1BC080F29F6}"/>
          </ac:spMkLst>
        </pc:spChg>
      </pc:sldChg>
      <pc:sldChg chg="add del">
        <pc:chgData name="Lena Blind" userId="90e71cdd-122c-46f6-915e-9751007b16e2" providerId="ADAL" clId="{593F13E4-0BA6-474F-B13B-1AC6C70A62E7}" dt="2022-08-22T16:07:30.109" v="8397" actId="47"/>
        <pc:sldMkLst>
          <pc:docMk/>
          <pc:sldMk cId="1133970005" sldId="441"/>
        </pc:sldMkLst>
      </pc:sldChg>
      <pc:sldChg chg="addSp delSp modSp add del mod">
        <pc:chgData name="Lena Blind" userId="90e71cdd-122c-46f6-915e-9751007b16e2" providerId="ADAL" clId="{593F13E4-0BA6-474F-B13B-1AC6C70A62E7}" dt="2022-08-19T13:58:12.952" v="4110" actId="2696"/>
        <pc:sldMkLst>
          <pc:docMk/>
          <pc:sldMk cId="2802599528" sldId="441"/>
        </pc:sldMkLst>
        <pc:spChg chg="mod">
          <ac:chgData name="Lena Blind" userId="90e71cdd-122c-46f6-915e-9751007b16e2" providerId="ADAL" clId="{593F13E4-0BA6-474F-B13B-1AC6C70A62E7}" dt="2022-08-18T13:53:23.971" v="1110" actId="20577"/>
          <ac:spMkLst>
            <pc:docMk/>
            <pc:sldMk cId="2802599528" sldId="441"/>
            <ac:spMk id="2" creationId="{B0E78A94-423E-7A88-9A21-D1BC080F29F6}"/>
          </ac:spMkLst>
        </pc:spChg>
        <pc:spChg chg="mod">
          <ac:chgData name="Lena Blind" userId="90e71cdd-122c-46f6-915e-9751007b16e2" providerId="ADAL" clId="{593F13E4-0BA6-474F-B13B-1AC6C70A62E7}" dt="2022-08-18T13:54:32.082" v="1152" actId="1036"/>
          <ac:spMkLst>
            <pc:docMk/>
            <pc:sldMk cId="2802599528" sldId="441"/>
            <ac:spMk id="36" creationId="{A1194C93-B800-CB98-B7F1-DA018CC38BA6}"/>
          </ac:spMkLst>
        </pc:spChg>
        <pc:spChg chg="mod">
          <ac:chgData name="Lena Blind" userId="90e71cdd-122c-46f6-915e-9751007b16e2" providerId="ADAL" clId="{593F13E4-0BA6-474F-B13B-1AC6C70A62E7}" dt="2022-08-18T13:54:32.082" v="1152" actId="1036"/>
          <ac:spMkLst>
            <pc:docMk/>
            <pc:sldMk cId="2802599528" sldId="441"/>
            <ac:spMk id="38" creationId="{1CA99735-E496-D3F7-C8B2-E7439E783DFC}"/>
          </ac:spMkLst>
        </pc:spChg>
        <pc:spChg chg="mod">
          <ac:chgData name="Lena Blind" userId="90e71cdd-122c-46f6-915e-9751007b16e2" providerId="ADAL" clId="{593F13E4-0BA6-474F-B13B-1AC6C70A62E7}" dt="2022-08-18T13:54:32.082" v="1152" actId="1036"/>
          <ac:spMkLst>
            <pc:docMk/>
            <pc:sldMk cId="2802599528" sldId="441"/>
            <ac:spMk id="39" creationId="{4B533FE4-8C68-9FF5-763D-CC1C428AD452}"/>
          </ac:spMkLst>
        </pc:spChg>
        <pc:picChg chg="add mod">
          <ac:chgData name="Lena Blind" userId="90e71cdd-122c-46f6-915e-9751007b16e2" providerId="ADAL" clId="{593F13E4-0BA6-474F-B13B-1AC6C70A62E7}" dt="2022-08-19T13:10:37.767" v="3422"/>
          <ac:picMkLst>
            <pc:docMk/>
            <pc:sldMk cId="2802599528" sldId="441"/>
            <ac:picMk id="3" creationId="{563A5C2A-7D67-4605-7D82-051551831BBB}"/>
          </ac:picMkLst>
        </pc:picChg>
        <pc:picChg chg="del">
          <ac:chgData name="Lena Blind" userId="90e71cdd-122c-46f6-915e-9751007b16e2" providerId="ADAL" clId="{593F13E4-0BA6-474F-B13B-1AC6C70A62E7}" dt="2022-08-19T13:10:37.500" v="3421" actId="478"/>
          <ac:picMkLst>
            <pc:docMk/>
            <pc:sldMk cId="2802599528" sldId="441"/>
            <ac:picMk id="35" creationId="{85C9561D-2F11-C898-28DF-7778F12FAB27}"/>
          </ac:picMkLst>
        </pc:picChg>
      </pc:sldChg>
      <pc:sldChg chg="addSp modSp add del mod">
        <pc:chgData name="Lena Blind" userId="90e71cdd-122c-46f6-915e-9751007b16e2" providerId="ADAL" clId="{593F13E4-0BA6-474F-B13B-1AC6C70A62E7}" dt="2022-08-18T14:26:33.320" v="1439" actId="47"/>
        <pc:sldMkLst>
          <pc:docMk/>
          <pc:sldMk cId="3287500393" sldId="442"/>
        </pc:sldMkLst>
        <pc:spChg chg="mod">
          <ac:chgData name="Lena Blind" userId="90e71cdd-122c-46f6-915e-9751007b16e2" providerId="ADAL" clId="{593F13E4-0BA6-474F-B13B-1AC6C70A62E7}" dt="2022-08-18T13:53:35.075" v="1115" actId="2711"/>
          <ac:spMkLst>
            <pc:docMk/>
            <pc:sldMk cId="3287500393" sldId="442"/>
            <ac:spMk id="2" creationId="{B0E78A94-423E-7A88-9A21-D1BC080F29F6}"/>
          </ac:spMkLst>
        </pc:spChg>
        <pc:spChg chg="add mod">
          <ac:chgData name="Lena Blind" userId="90e71cdd-122c-46f6-915e-9751007b16e2" providerId="ADAL" clId="{593F13E4-0BA6-474F-B13B-1AC6C70A62E7}" dt="2022-08-18T13:54:22.260" v="1116" actId="1076"/>
          <ac:spMkLst>
            <pc:docMk/>
            <pc:sldMk cId="3287500393" sldId="442"/>
            <ac:spMk id="3" creationId="{72EA0887-4FC6-15D4-4AD7-095AECBF4B44}"/>
          </ac:spMkLst>
        </pc:spChg>
        <pc:spChg chg="add mod">
          <ac:chgData name="Lena Blind" userId="90e71cdd-122c-46f6-915e-9751007b16e2" providerId="ADAL" clId="{593F13E4-0BA6-474F-B13B-1AC6C70A62E7}" dt="2022-08-18T13:54:24.530" v="1117" actId="1076"/>
          <ac:spMkLst>
            <pc:docMk/>
            <pc:sldMk cId="3287500393" sldId="442"/>
            <ac:spMk id="9" creationId="{61248F92-752A-324F-42CA-CA1C1D256D74}"/>
          </ac:spMkLst>
        </pc:spChg>
      </pc:sldChg>
      <pc:sldChg chg="addSp delSp modSp add del mod ord">
        <pc:chgData name="Lena Blind" userId="90e71cdd-122c-46f6-915e-9751007b16e2" providerId="ADAL" clId="{593F13E4-0BA6-474F-B13B-1AC6C70A62E7}" dt="2022-08-18T14:26:17.971" v="1438" actId="47"/>
        <pc:sldMkLst>
          <pc:docMk/>
          <pc:sldMk cId="1985505397" sldId="443"/>
        </pc:sldMkLst>
        <pc:spChg chg="mod">
          <ac:chgData name="Lena Blind" userId="90e71cdd-122c-46f6-915e-9751007b16e2" providerId="ADAL" clId="{593F13E4-0BA6-474F-B13B-1AC6C70A62E7}" dt="2022-08-18T13:59:20.186" v="1289" actId="20577"/>
          <ac:spMkLst>
            <pc:docMk/>
            <pc:sldMk cId="1985505397" sldId="443"/>
            <ac:spMk id="2" creationId="{B0E78A94-423E-7A88-9A21-D1BC080F29F6}"/>
          </ac:spMkLst>
        </pc:spChg>
        <pc:spChg chg="add mod">
          <ac:chgData name="Lena Blind" userId="90e71cdd-122c-46f6-915e-9751007b16e2" providerId="ADAL" clId="{593F13E4-0BA6-474F-B13B-1AC6C70A62E7}" dt="2022-08-18T13:54:47.388" v="1160" actId="1076"/>
          <ac:spMkLst>
            <pc:docMk/>
            <pc:sldMk cId="1985505397" sldId="443"/>
            <ac:spMk id="3" creationId="{78208DCC-AF62-A131-2A9A-E6DBBF303288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4" creationId="{97CD2442-AB5C-28CF-02EA-FCBDFCE05363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5" creationId="{2330EE10-368C-7DD0-5969-EA84F5A2D277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6" creationId="{51F06791-A70C-3BF5-7F21-F5486ADDBB86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7" creationId="{F84A97AF-E61E-64DE-E194-C5DB8182CD68}"/>
          </ac:spMkLst>
        </pc:spChg>
        <pc:spChg chg="del">
          <ac:chgData name="Lena Blind" userId="90e71cdd-122c-46f6-915e-9751007b16e2" providerId="ADAL" clId="{593F13E4-0BA6-474F-B13B-1AC6C70A62E7}" dt="2022-08-18T14:00:28.705" v="1294" actId="478"/>
          <ac:spMkLst>
            <pc:docMk/>
            <pc:sldMk cId="1985505397" sldId="443"/>
            <ac:spMk id="8" creationId="{418F5AAC-52B8-F79B-10F1-63BF06F73732}"/>
          </ac:spMkLst>
        </pc:spChg>
        <pc:spChg chg="add del mod">
          <ac:chgData name="Lena Blind" userId="90e71cdd-122c-46f6-915e-9751007b16e2" providerId="ADAL" clId="{593F13E4-0BA6-474F-B13B-1AC6C70A62E7}" dt="2022-08-18T14:00:41.187" v="1297" actId="478"/>
          <ac:spMkLst>
            <pc:docMk/>
            <pc:sldMk cId="1985505397" sldId="443"/>
            <ac:spMk id="9" creationId="{ED651519-206F-07F4-53AA-A6B12F00023A}"/>
          </ac:spMkLst>
        </pc:spChg>
        <pc:spChg chg="add del mod">
          <ac:chgData name="Lena Blind" userId="90e71cdd-122c-46f6-915e-9751007b16e2" providerId="ADAL" clId="{593F13E4-0BA6-474F-B13B-1AC6C70A62E7}" dt="2022-08-18T13:56:02.674" v="1210" actId="478"/>
          <ac:spMkLst>
            <pc:docMk/>
            <pc:sldMk cId="1985505397" sldId="443"/>
            <ac:spMk id="10" creationId="{8FE9B64D-F196-9B66-1A6C-1D8CBDEB1EF1}"/>
          </ac:spMkLst>
        </pc:spChg>
        <pc:spChg chg="add mod">
          <ac:chgData name="Lena Blind" userId="90e71cdd-122c-46f6-915e-9751007b16e2" providerId="ADAL" clId="{593F13E4-0BA6-474F-B13B-1AC6C70A62E7}" dt="2022-08-18T13:57:29.644" v="1249" actId="13822"/>
          <ac:spMkLst>
            <pc:docMk/>
            <pc:sldMk cId="1985505397" sldId="443"/>
            <ac:spMk id="11" creationId="{7094B330-94D6-4C8C-0D6B-1B321E390F50}"/>
          </ac:spMkLst>
        </pc:spChg>
        <pc:spChg chg="add mod">
          <ac:chgData name="Lena Blind" userId="90e71cdd-122c-46f6-915e-9751007b16e2" providerId="ADAL" clId="{593F13E4-0BA6-474F-B13B-1AC6C70A62E7}" dt="2022-08-18T13:57:34.466" v="1251" actId="1076"/>
          <ac:spMkLst>
            <pc:docMk/>
            <pc:sldMk cId="1985505397" sldId="443"/>
            <ac:spMk id="12" creationId="{D1D2DB01-C5FF-7715-48D1-6D07428EAE9C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31" creationId="{9B7F139C-9687-B2A5-497E-8BDED807C3DF}"/>
          </ac:spMkLst>
        </pc:spChg>
        <pc:spChg chg="del">
          <ac:chgData name="Lena Blind" userId="90e71cdd-122c-46f6-915e-9751007b16e2" providerId="ADAL" clId="{593F13E4-0BA6-474F-B13B-1AC6C70A62E7}" dt="2022-08-18T14:00:33.675" v="1295" actId="478"/>
          <ac:spMkLst>
            <pc:docMk/>
            <pc:sldMk cId="1985505397" sldId="443"/>
            <ac:spMk id="36" creationId="{A1194C93-B800-CB98-B7F1-DA018CC38BA6}"/>
          </ac:spMkLst>
        </pc:spChg>
        <pc:spChg chg="del">
          <ac:chgData name="Lena Blind" userId="90e71cdd-122c-46f6-915e-9751007b16e2" providerId="ADAL" clId="{593F13E4-0BA6-474F-B13B-1AC6C70A62E7}" dt="2022-08-18T14:00:33.675" v="1295" actId="478"/>
          <ac:spMkLst>
            <pc:docMk/>
            <pc:sldMk cId="1985505397" sldId="443"/>
            <ac:spMk id="38" creationId="{1CA99735-E496-D3F7-C8B2-E7439E783DFC}"/>
          </ac:spMkLst>
        </pc:spChg>
        <pc:spChg chg="del">
          <ac:chgData name="Lena Blind" userId="90e71cdd-122c-46f6-915e-9751007b16e2" providerId="ADAL" clId="{593F13E4-0BA6-474F-B13B-1AC6C70A62E7}" dt="2022-08-18T14:00:33.675" v="1295" actId="478"/>
          <ac:spMkLst>
            <pc:docMk/>
            <pc:sldMk cId="1985505397" sldId="443"/>
            <ac:spMk id="39" creationId="{4B533FE4-8C68-9FF5-763D-CC1C428AD452}"/>
          </ac:spMkLst>
        </pc:spChg>
        <pc:spChg chg="del">
          <ac:chgData name="Lena Blind" userId="90e71cdd-122c-46f6-915e-9751007b16e2" providerId="ADAL" clId="{593F13E4-0BA6-474F-B13B-1AC6C70A62E7}" dt="2022-08-18T14:00:24.036" v="1293" actId="478"/>
          <ac:spMkLst>
            <pc:docMk/>
            <pc:sldMk cId="1985505397" sldId="443"/>
            <ac:spMk id="40" creationId="{D0EFBA9C-FF1E-AA15-BF2A-848126704181}"/>
          </ac:spMkLst>
        </pc:spChg>
        <pc:picChg chg="del mod">
          <ac:chgData name="Lena Blind" userId="90e71cdd-122c-46f6-915e-9751007b16e2" providerId="ADAL" clId="{593F13E4-0BA6-474F-B13B-1AC6C70A62E7}" dt="2022-08-18T14:00:28.705" v="1294" actId="478"/>
          <ac:picMkLst>
            <pc:docMk/>
            <pc:sldMk cId="1985505397" sldId="443"/>
            <ac:picMk id="35" creationId="{85C9561D-2F11-C898-28DF-7778F12FAB27}"/>
          </ac:picMkLst>
        </pc:picChg>
        <pc:cxnChg chg="del mod">
          <ac:chgData name="Lena Blind" userId="90e71cdd-122c-46f6-915e-9751007b16e2" providerId="ADAL" clId="{593F13E4-0BA6-474F-B13B-1AC6C70A62E7}" dt="2022-08-18T14:00:24.036" v="1293" actId="478"/>
          <ac:cxnSpMkLst>
            <pc:docMk/>
            <pc:sldMk cId="1985505397" sldId="443"/>
            <ac:cxnSpMk id="13" creationId="{A49A71FD-A589-019B-6678-C4BB155D323D}"/>
          </ac:cxnSpMkLst>
        </pc:cxnChg>
        <pc:cxnChg chg="del mod">
          <ac:chgData name="Lena Blind" userId="90e71cdd-122c-46f6-915e-9751007b16e2" providerId="ADAL" clId="{593F13E4-0BA6-474F-B13B-1AC6C70A62E7}" dt="2022-08-18T14:00:24.036" v="1293" actId="478"/>
          <ac:cxnSpMkLst>
            <pc:docMk/>
            <pc:sldMk cId="1985505397" sldId="443"/>
            <ac:cxnSpMk id="20" creationId="{E9C9F598-DB8D-7CAF-72FA-11E57433064A}"/>
          </ac:cxnSpMkLst>
        </pc:cxnChg>
        <pc:cxnChg chg="del mod">
          <ac:chgData name="Lena Blind" userId="90e71cdd-122c-46f6-915e-9751007b16e2" providerId="ADAL" clId="{593F13E4-0BA6-474F-B13B-1AC6C70A62E7}" dt="2022-08-18T14:00:24.036" v="1293" actId="478"/>
          <ac:cxnSpMkLst>
            <pc:docMk/>
            <pc:sldMk cId="1985505397" sldId="443"/>
            <ac:cxnSpMk id="26" creationId="{D91ABF49-9514-5B32-7859-DC70D417EF5E}"/>
          </ac:cxnSpMkLst>
        </pc:cxnChg>
        <pc:cxnChg chg="del mod">
          <ac:chgData name="Lena Blind" userId="90e71cdd-122c-46f6-915e-9751007b16e2" providerId="ADAL" clId="{593F13E4-0BA6-474F-B13B-1AC6C70A62E7}" dt="2022-08-18T14:00:24.036" v="1293" actId="478"/>
          <ac:cxnSpMkLst>
            <pc:docMk/>
            <pc:sldMk cId="1985505397" sldId="443"/>
            <ac:cxnSpMk id="29" creationId="{726AE67E-46F3-B438-A64E-23763C51A432}"/>
          </ac:cxnSpMkLst>
        </pc:cxnChg>
      </pc:sldChg>
      <pc:sldChg chg="addSp delSp modSp add del mod ord">
        <pc:chgData name="Lena Blind" userId="90e71cdd-122c-46f6-915e-9751007b16e2" providerId="ADAL" clId="{593F13E4-0BA6-474F-B13B-1AC6C70A62E7}" dt="2022-08-22T16:07:30.109" v="8397" actId="47"/>
        <pc:sldMkLst>
          <pc:docMk/>
          <pc:sldMk cId="2480639599" sldId="444"/>
        </pc:sldMkLst>
        <pc:picChg chg="add mod">
          <ac:chgData name="Lena Blind" userId="90e71cdd-122c-46f6-915e-9751007b16e2" providerId="ADAL" clId="{593F13E4-0BA6-474F-B13B-1AC6C70A62E7}" dt="2022-08-19T13:10:34.455" v="3420"/>
          <ac:picMkLst>
            <pc:docMk/>
            <pc:sldMk cId="2480639599" sldId="444"/>
            <ac:picMk id="10" creationId="{EC75261E-DEBF-B711-7EB0-E03BDA94F64E}"/>
          </ac:picMkLst>
        </pc:picChg>
        <pc:picChg chg="del">
          <ac:chgData name="Lena Blind" userId="90e71cdd-122c-46f6-915e-9751007b16e2" providerId="ADAL" clId="{593F13E4-0BA6-474F-B13B-1AC6C70A62E7}" dt="2022-08-19T13:10:34.283" v="3419" actId="478"/>
          <ac:picMkLst>
            <pc:docMk/>
            <pc:sldMk cId="2480639599" sldId="444"/>
            <ac:picMk id="35" creationId="{85C9561D-2F11-C898-28DF-7778F12FAB27}"/>
          </ac:picMkLst>
        </pc:picChg>
      </pc:sldChg>
      <pc:sldChg chg="addSp delSp modSp add mod ord modAnim">
        <pc:chgData name="Lena Blind" userId="90e71cdd-122c-46f6-915e-9751007b16e2" providerId="ADAL" clId="{593F13E4-0BA6-474F-B13B-1AC6C70A62E7}" dt="2022-08-23T18:14:28.836" v="9683" actId="404"/>
        <pc:sldMkLst>
          <pc:docMk/>
          <pc:sldMk cId="3619786188" sldId="445"/>
        </pc:sldMkLst>
        <pc:spChg chg="mod">
          <ac:chgData name="Lena Blind" userId="90e71cdd-122c-46f6-915e-9751007b16e2" providerId="ADAL" clId="{593F13E4-0BA6-474F-B13B-1AC6C70A62E7}" dt="2022-08-23T18:14:28.836" v="9683" actId="404"/>
          <ac:spMkLst>
            <pc:docMk/>
            <pc:sldMk cId="3619786188" sldId="445"/>
            <ac:spMk id="2" creationId="{B0E78A94-423E-7A88-9A21-D1BC080F29F6}"/>
          </ac:spMkLst>
        </pc:spChg>
        <pc:spChg chg="del">
          <ac:chgData name="Lena Blind" userId="90e71cdd-122c-46f6-915e-9751007b16e2" providerId="ADAL" clId="{593F13E4-0BA6-474F-B13B-1AC6C70A62E7}" dt="2022-08-19T14:33:29.097" v="4213" actId="478"/>
          <ac:spMkLst>
            <pc:docMk/>
            <pc:sldMk cId="3619786188" sldId="445"/>
            <ac:spMk id="3" creationId="{78208DCC-AF62-A131-2A9A-E6DBBF303288}"/>
          </ac:spMkLst>
        </pc:spChg>
        <pc:spChg chg="add del mod">
          <ac:chgData name="Lena Blind" userId="90e71cdd-122c-46f6-915e-9751007b16e2" providerId="ADAL" clId="{593F13E4-0BA6-474F-B13B-1AC6C70A62E7}" dt="2022-08-19T14:33:16.081" v="4212" actId="478"/>
          <ac:spMkLst>
            <pc:docMk/>
            <pc:sldMk cId="3619786188" sldId="445"/>
            <ac:spMk id="5" creationId="{B0FE0E4F-58FE-04D7-3983-30A540AADE31}"/>
          </ac:spMkLst>
        </pc:spChg>
        <pc:spChg chg="add mod">
          <ac:chgData name="Lena Blind" userId="90e71cdd-122c-46f6-915e-9751007b16e2" providerId="ADAL" clId="{593F13E4-0BA6-474F-B13B-1AC6C70A62E7}" dt="2022-08-19T14:34:01.982" v="4216"/>
          <ac:spMkLst>
            <pc:docMk/>
            <pc:sldMk cId="3619786188" sldId="445"/>
            <ac:spMk id="6" creationId="{E8E5D329-86F8-A0F0-310F-2ECE656E0059}"/>
          </ac:spMkLst>
        </pc:spChg>
        <pc:spChg chg="add del mod">
          <ac:chgData name="Lena Blind" userId="90e71cdd-122c-46f6-915e-9751007b16e2" providerId="ADAL" clId="{593F13E4-0BA6-474F-B13B-1AC6C70A62E7}" dt="2022-08-19T11:05:17.414" v="3253" actId="478"/>
          <ac:spMkLst>
            <pc:docMk/>
            <pc:sldMk cId="3619786188" sldId="445"/>
            <ac:spMk id="7" creationId="{BB956DEB-3E03-1FEA-BF2E-7E19FDA9648D}"/>
          </ac:spMkLst>
        </pc:spChg>
        <pc:spChg chg="add mod">
          <ac:chgData name="Lena Blind" userId="90e71cdd-122c-46f6-915e-9751007b16e2" providerId="ADAL" clId="{593F13E4-0BA6-474F-B13B-1AC6C70A62E7}" dt="2022-08-19T14:34:01.982" v="4216"/>
          <ac:spMkLst>
            <pc:docMk/>
            <pc:sldMk cId="3619786188" sldId="445"/>
            <ac:spMk id="8" creationId="{0F83B5C8-FCBA-6B10-93E8-A6635A5EC5FB}"/>
          </ac:spMkLst>
        </pc:spChg>
        <pc:spChg chg="del">
          <ac:chgData name="Lena Blind" userId="90e71cdd-122c-46f6-915e-9751007b16e2" providerId="ADAL" clId="{593F13E4-0BA6-474F-B13B-1AC6C70A62E7}" dt="2022-08-18T14:00:45.349" v="1299" actId="478"/>
          <ac:spMkLst>
            <pc:docMk/>
            <pc:sldMk cId="3619786188" sldId="445"/>
            <ac:spMk id="9" creationId="{ED651519-206F-07F4-53AA-A6B12F00023A}"/>
          </ac:spMkLst>
        </pc:spChg>
        <pc:spChg chg="add del mod">
          <ac:chgData name="Lena Blind" userId="90e71cdd-122c-46f6-915e-9751007b16e2" providerId="ADAL" clId="{593F13E4-0BA6-474F-B13B-1AC6C70A62E7}" dt="2022-08-18T14:27:26.850" v="1448" actId="21"/>
          <ac:spMkLst>
            <pc:docMk/>
            <pc:sldMk cId="3619786188" sldId="445"/>
            <ac:spMk id="10" creationId="{F090008B-89B2-4003-267F-41A674C5F69F}"/>
          </ac:spMkLst>
        </pc:spChg>
        <pc:spChg chg="del">
          <ac:chgData name="Lena Blind" userId="90e71cdd-122c-46f6-915e-9751007b16e2" providerId="ADAL" clId="{593F13E4-0BA6-474F-B13B-1AC6C70A62E7}" dt="2022-08-19T14:33:29.097" v="4213" actId="478"/>
          <ac:spMkLst>
            <pc:docMk/>
            <pc:sldMk cId="3619786188" sldId="445"/>
            <ac:spMk id="11" creationId="{7094B330-94D6-4C8C-0D6B-1B321E390F50}"/>
          </ac:spMkLst>
        </pc:spChg>
        <pc:spChg chg="del">
          <ac:chgData name="Lena Blind" userId="90e71cdd-122c-46f6-915e-9751007b16e2" providerId="ADAL" clId="{593F13E4-0BA6-474F-B13B-1AC6C70A62E7}" dt="2022-08-18T14:00:47.355" v="1300" actId="478"/>
          <ac:spMkLst>
            <pc:docMk/>
            <pc:sldMk cId="3619786188" sldId="445"/>
            <ac:spMk id="12" creationId="{D1D2DB01-C5FF-7715-48D1-6D07428EAE9C}"/>
          </ac:spMkLst>
        </pc:spChg>
        <pc:graphicFrameChg chg="add mod modGraphic">
          <ac:chgData name="Lena Blind" userId="90e71cdd-122c-46f6-915e-9751007b16e2" providerId="ADAL" clId="{593F13E4-0BA6-474F-B13B-1AC6C70A62E7}" dt="2022-08-18T14:01:03.370" v="1305" actId="2164"/>
          <ac:graphicFrameMkLst>
            <pc:docMk/>
            <pc:sldMk cId="3619786188" sldId="445"/>
            <ac:graphicFrameMk id="4" creationId="{302EE461-F2A6-1024-F683-5665C316EDAA}"/>
          </ac:graphicFrameMkLst>
        </pc:graphicFrameChg>
        <pc:picChg chg="add mod">
          <ac:chgData name="Lena Blind" userId="90e71cdd-122c-46f6-915e-9751007b16e2" providerId="ADAL" clId="{593F13E4-0BA6-474F-B13B-1AC6C70A62E7}" dt="2022-08-18T14:15:42.913" v="1321" actId="1076"/>
          <ac:picMkLst>
            <pc:docMk/>
            <pc:sldMk cId="3619786188" sldId="445"/>
            <ac:picMk id="3074" creationId="{C67E994D-E853-725A-1BA3-E52E21FA7F57}"/>
          </ac:picMkLst>
        </pc:picChg>
        <pc:picChg chg="add del mod">
          <ac:chgData name="Lena Blind" userId="90e71cdd-122c-46f6-915e-9751007b16e2" providerId="ADAL" clId="{593F13E4-0BA6-474F-B13B-1AC6C70A62E7}" dt="2022-08-18T14:16:28.541" v="1328" actId="478"/>
          <ac:picMkLst>
            <pc:docMk/>
            <pc:sldMk cId="3619786188" sldId="445"/>
            <ac:picMk id="3076" creationId="{2508373F-F537-4405-77A1-734113CBFC20}"/>
          </ac:picMkLst>
        </pc:picChg>
        <pc:picChg chg="add del mod">
          <ac:chgData name="Lena Blind" userId="90e71cdd-122c-46f6-915e-9751007b16e2" providerId="ADAL" clId="{593F13E4-0BA6-474F-B13B-1AC6C70A62E7}" dt="2022-08-18T14:17:37.200" v="1346" actId="478"/>
          <ac:picMkLst>
            <pc:docMk/>
            <pc:sldMk cId="3619786188" sldId="445"/>
            <ac:picMk id="3078" creationId="{E5A6555C-A1BE-4871-BBD8-16FA6EB2CC0E}"/>
          </ac:picMkLst>
        </pc:picChg>
        <pc:picChg chg="add del mod">
          <ac:chgData name="Lena Blind" userId="90e71cdd-122c-46f6-915e-9751007b16e2" providerId="ADAL" clId="{593F13E4-0BA6-474F-B13B-1AC6C70A62E7}" dt="2022-08-18T14:19:17.900" v="1366" actId="478"/>
          <ac:picMkLst>
            <pc:docMk/>
            <pc:sldMk cId="3619786188" sldId="445"/>
            <ac:picMk id="3080" creationId="{5A9BBE4E-EEDD-3802-47CA-E1924F257F9B}"/>
          </ac:picMkLst>
        </pc:picChg>
        <pc:picChg chg="add del mod">
          <ac:chgData name="Lena Blind" userId="90e71cdd-122c-46f6-915e-9751007b16e2" providerId="ADAL" clId="{593F13E4-0BA6-474F-B13B-1AC6C70A62E7}" dt="2022-08-18T14:19:15.241" v="1365" actId="478"/>
          <ac:picMkLst>
            <pc:docMk/>
            <pc:sldMk cId="3619786188" sldId="445"/>
            <ac:picMk id="3082" creationId="{80292594-25E0-2112-0E6F-A821859BD5A2}"/>
          </ac:picMkLst>
        </pc:picChg>
        <pc:picChg chg="add del mod">
          <ac:chgData name="Lena Blind" userId="90e71cdd-122c-46f6-915e-9751007b16e2" providerId="ADAL" clId="{593F13E4-0BA6-474F-B13B-1AC6C70A62E7}" dt="2022-08-18T14:21:44.370" v="1376" actId="478"/>
          <ac:picMkLst>
            <pc:docMk/>
            <pc:sldMk cId="3619786188" sldId="445"/>
            <ac:picMk id="3084" creationId="{4D6FD220-73E9-19A3-FAD8-59FBB0F835DB}"/>
          </ac:picMkLst>
        </pc:picChg>
        <pc:picChg chg="add mod">
          <ac:chgData name="Lena Blind" userId="90e71cdd-122c-46f6-915e-9751007b16e2" providerId="ADAL" clId="{593F13E4-0BA6-474F-B13B-1AC6C70A62E7}" dt="2022-08-18T14:23:30.393" v="1384" actId="1076"/>
          <ac:picMkLst>
            <pc:docMk/>
            <pc:sldMk cId="3619786188" sldId="445"/>
            <ac:picMk id="3086" creationId="{7C89B065-A7B0-8F00-3761-4E95D60FD23F}"/>
          </ac:picMkLst>
        </pc:picChg>
      </pc:sldChg>
      <pc:sldChg chg="addSp modSp add del mod">
        <pc:chgData name="Lena Blind" userId="90e71cdd-122c-46f6-915e-9751007b16e2" providerId="ADAL" clId="{593F13E4-0BA6-474F-B13B-1AC6C70A62E7}" dt="2022-08-18T14:26:16.416" v="1437" actId="47"/>
        <pc:sldMkLst>
          <pc:docMk/>
          <pc:sldMk cId="3781969869" sldId="446"/>
        </pc:sldMkLst>
        <pc:spChg chg="add mod">
          <ac:chgData name="Lena Blind" userId="90e71cdd-122c-46f6-915e-9751007b16e2" providerId="ADAL" clId="{593F13E4-0BA6-474F-B13B-1AC6C70A62E7}" dt="2022-08-18T14:02:54.548" v="1315" actId="17032"/>
          <ac:spMkLst>
            <pc:docMk/>
            <pc:sldMk cId="3781969869" sldId="446"/>
            <ac:spMk id="5" creationId="{D90A1390-6F54-D476-2662-053E2F19A721}"/>
          </ac:spMkLst>
        </pc:spChg>
        <pc:graphicFrameChg chg="mod modGraphic">
          <ac:chgData name="Lena Blind" userId="90e71cdd-122c-46f6-915e-9751007b16e2" providerId="ADAL" clId="{593F13E4-0BA6-474F-B13B-1AC6C70A62E7}" dt="2022-08-18T14:02:20.374" v="1309" actId="2161"/>
          <ac:graphicFrameMkLst>
            <pc:docMk/>
            <pc:sldMk cId="3781969869" sldId="446"/>
            <ac:graphicFrameMk id="4" creationId="{302EE461-F2A6-1024-F683-5665C316EDAA}"/>
          </ac:graphicFrameMkLst>
        </pc:graphicFrameChg>
      </pc:sldChg>
      <pc:sldChg chg="delSp add del">
        <pc:chgData name="Lena Blind" userId="90e71cdd-122c-46f6-915e-9751007b16e2" providerId="ADAL" clId="{593F13E4-0BA6-474F-B13B-1AC6C70A62E7}" dt="2022-08-18T14:17:35.055" v="1345" actId="47"/>
        <pc:sldMkLst>
          <pc:docMk/>
          <pc:sldMk cId="2325801348" sldId="447"/>
        </pc:sldMkLst>
        <pc:picChg chg="del">
          <ac:chgData name="Lena Blind" userId="90e71cdd-122c-46f6-915e-9751007b16e2" providerId="ADAL" clId="{593F13E4-0BA6-474F-B13B-1AC6C70A62E7}" dt="2022-08-18T14:17:13.978" v="1337" actId="478"/>
          <ac:picMkLst>
            <pc:docMk/>
            <pc:sldMk cId="2325801348" sldId="447"/>
            <ac:picMk id="3078" creationId="{E5A6555C-A1BE-4871-BBD8-16FA6EB2CC0E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2T16:38:47.999" v="8528"/>
        <pc:sldMkLst>
          <pc:docMk/>
          <pc:sldMk cId="2119412135" sldId="448"/>
        </pc:sldMkLst>
        <pc:spChg chg="mod">
          <ac:chgData name="Lena Blind" userId="90e71cdd-122c-46f6-915e-9751007b16e2" providerId="ADAL" clId="{593F13E4-0BA6-474F-B13B-1AC6C70A62E7}" dt="2022-08-18T14:23:34.313" v="1391" actId="20577"/>
          <ac:spMkLst>
            <pc:docMk/>
            <pc:sldMk cId="2119412135" sldId="448"/>
            <ac:spMk id="2" creationId="{B0E78A94-423E-7A88-9A21-D1BC080F29F6}"/>
          </ac:spMkLst>
        </pc:spChg>
        <pc:spChg chg="del">
          <ac:chgData name="Lena Blind" userId="90e71cdd-122c-46f6-915e-9751007b16e2" providerId="ADAL" clId="{593F13E4-0BA6-474F-B13B-1AC6C70A62E7}" dt="2022-08-18T14:25:07.035" v="1431" actId="478"/>
          <ac:spMkLst>
            <pc:docMk/>
            <pc:sldMk cId="2119412135" sldId="448"/>
            <ac:spMk id="3" creationId="{78208DCC-AF62-A131-2A9A-E6DBBF303288}"/>
          </ac:spMkLst>
        </pc:spChg>
        <pc:spChg chg="del mod">
          <ac:chgData name="Lena Blind" userId="90e71cdd-122c-46f6-915e-9751007b16e2" providerId="ADAL" clId="{593F13E4-0BA6-474F-B13B-1AC6C70A62E7}" dt="2022-08-19T13:14:12.939" v="3437" actId="478"/>
          <ac:spMkLst>
            <pc:docMk/>
            <pc:sldMk cId="2119412135" sldId="448"/>
            <ac:spMk id="5" creationId="{B0FE0E4F-58FE-04D7-3983-30A540AADE31}"/>
          </ac:spMkLst>
        </pc:spChg>
        <pc:spChg chg="add mod">
          <ac:chgData name="Lena Blind" userId="90e71cdd-122c-46f6-915e-9751007b16e2" providerId="ADAL" clId="{593F13E4-0BA6-474F-B13B-1AC6C70A62E7}" dt="2022-08-19T13:15:07.400" v="3449" actId="1076"/>
          <ac:spMkLst>
            <pc:docMk/>
            <pc:sldMk cId="2119412135" sldId="448"/>
            <ac:spMk id="7" creationId="{6C9232E5-F577-C5D4-015E-C8FFA309A2BF}"/>
          </ac:spMkLst>
        </pc:spChg>
        <pc:spChg chg="add mod">
          <ac:chgData name="Lena Blind" userId="90e71cdd-122c-46f6-915e-9751007b16e2" providerId="ADAL" clId="{593F13E4-0BA6-474F-B13B-1AC6C70A62E7}" dt="2022-08-19T13:15:12.878" v="3450" actId="1076"/>
          <ac:spMkLst>
            <pc:docMk/>
            <pc:sldMk cId="2119412135" sldId="448"/>
            <ac:spMk id="8" creationId="{5DF23592-19C7-F5AF-6F26-FA4FAA657097}"/>
          </ac:spMkLst>
        </pc:spChg>
        <pc:spChg chg="del">
          <ac:chgData name="Lena Blind" userId="90e71cdd-122c-46f6-915e-9751007b16e2" providerId="ADAL" clId="{593F13E4-0BA6-474F-B13B-1AC6C70A62E7}" dt="2022-08-18T14:25:07.035" v="1431" actId="478"/>
          <ac:spMkLst>
            <pc:docMk/>
            <pc:sldMk cId="2119412135" sldId="448"/>
            <ac:spMk id="11" creationId="{7094B330-94D6-4C8C-0D6B-1B321E390F50}"/>
          </ac:spMkLst>
        </pc:spChg>
        <pc:spChg chg="add mod">
          <ac:chgData name="Lena Blind" userId="90e71cdd-122c-46f6-915e-9751007b16e2" providerId="ADAL" clId="{593F13E4-0BA6-474F-B13B-1AC6C70A62E7}" dt="2022-08-19T13:15:16.962" v="3451" actId="1076"/>
          <ac:spMkLst>
            <pc:docMk/>
            <pc:sldMk cId="2119412135" sldId="448"/>
            <ac:spMk id="12" creationId="{8A3558F9-7BAE-2C30-5FC6-1331E304D24E}"/>
          </ac:spMkLst>
        </pc:spChg>
        <pc:spChg chg="add mod">
          <ac:chgData name="Lena Blind" userId="90e71cdd-122c-46f6-915e-9751007b16e2" providerId="ADAL" clId="{593F13E4-0BA6-474F-B13B-1AC6C70A62E7}" dt="2022-08-19T13:15:29.189" v="3454" actId="13822"/>
          <ac:spMkLst>
            <pc:docMk/>
            <pc:sldMk cId="2119412135" sldId="448"/>
            <ac:spMk id="13" creationId="{A0CF1DF4-F331-8462-4A1D-0336A8D9700C}"/>
          </ac:spMkLst>
        </pc:spChg>
        <pc:spChg chg="add mod">
          <ac:chgData name="Lena Blind" userId="90e71cdd-122c-46f6-915e-9751007b16e2" providerId="ADAL" clId="{593F13E4-0BA6-474F-B13B-1AC6C70A62E7}" dt="2022-08-19T13:15:04.168" v="3448" actId="1076"/>
          <ac:spMkLst>
            <pc:docMk/>
            <pc:sldMk cId="2119412135" sldId="448"/>
            <ac:spMk id="14" creationId="{49696C2F-BC32-6087-C3A6-C774F5875242}"/>
          </ac:spMkLst>
        </pc:spChg>
        <pc:graphicFrameChg chg="del mod modGraphic">
          <ac:chgData name="Lena Blind" userId="90e71cdd-122c-46f6-915e-9751007b16e2" providerId="ADAL" clId="{593F13E4-0BA6-474F-B13B-1AC6C70A62E7}" dt="2022-08-19T13:12:43.457" v="3428" actId="478"/>
          <ac:graphicFrameMkLst>
            <pc:docMk/>
            <pc:sldMk cId="2119412135" sldId="448"/>
            <ac:graphicFrameMk id="4" creationId="{302EE461-F2A6-1024-F683-5665C316EDAA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9T13:15:01.639" v="3447" actId="1076"/>
          <ac:graphicFrameMkLst>
            <pc:docMk/>
            <pc:sldMk cId="2119412135" sldId="448"/>
            <ac:graphicFrameMk id="15" creationId="{5DC805BA-E9B3-245C-EA43-E280B8083E1A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9T13:14:51.641" v="3444" actId="14100"/>
          <ac:graphicFrameMkLst>
            <pc:docMk/>
            <pc:sldMk cId="2119412135" sldId="448"/>
            <ac:graphicFrameMk id="16" creationId="{94F32A95-DD3A-F2C2-E984-3166733B7C78}"/>
          </ac:graphicFrameMkLst>
        </pc:graphicFrameChg>
        <pc:picChg chg="add del mod">
          <ac:chgData name="Lena Blind" userId="90e71cdd-122c-46f6-915e-9751007b16e2" providerId="ADAL" clId="{593F13E4-0BA6-474F-B13B-1AC6C70A62E7}" dt="2022-08-18T19:10:13.374" v="2492" actId="478"/>
          <ac:picMkLst>
            <pc:docMk/>
            <pc:sldMk cId="2119412135" sldId="448"/>
            <ac:picMk id="6" creationId="{E9B8C4A9-815B-5187-53B7-BF4BF479CAC0}"/>
          </ac:picMkLst>
        </pc:picChg>
        <pc:picChg chg="add mod modCrop">
          <ac:chgData name="Lena Blind" userId="90e71cdd-122c-46f6-915e-9751007b16e2" providerId="ADAL" clId="{593F13E4-0BA6-474F-B13B-1AC6C70A62E7}" dt="2022-08-19T13:15:19.788" v="3452" actId="1076"/>
          <ac:picMkLst>
            <pc:docMk/>
            <pc:sldMk cId="2119412135" sldId="448"/>
            <ac:picMk id="6" creationId="{E9DB891C-B2F3-7423-B20D-44E00100B896}"/>
          </ac:picMkLst>
        </pc:picChg>
        <pc:picChg chg="add del mod">
          <ac:chgData name="Lena Blind" userId="90e71cdd-122c-46f6-915e-9751007b16e2" providerId="ADAL" clId="{593F13E4-0BA6-474F-B13B-1AC6C70A62E7}" dt="2022-08-19T13:02:39.844" v="3358" actId="478"/>
          <ac:picMkLst>
            <pc:docMk/>
            <pc:sldMk cId="2119412135" sldId="448"/>
            <ac:picMk id="10" creationId="{51B2BD60-2F51-E803-615C-29959CFF78BB}"/>
          </ac:picMkLst>
        </pc:picChg>
        <pc:picChg chg="add mod">
          <ac:chgData name="Lena Blind" userId="90e71cdd-122c-46f6-915e-9751007b16e2" providerId="ADAL" clId="{593F13E4-0BA6-474F-B13B-1AC6C70A62E7}" dt="2022-08-19T13:14:57.019" v="3445" actId="1076"/>
          <ac:picMkLst>
            <pc:docMk/>
            <pc:sldMk cId="2119412135" sldId="448"/>
            <ac:picMk id="11" creationId="{5E2C2413-B58A-B9D9-0922-D59762A66E71}"/>
          </ac:picMkLst>
        </pc:picChg>
        <pc:picChg chg="add del mod">
          <ac:chgData name="Lena Blind" userId="90e71cdd-122c-46f6-915e-9751007b16e2" providerId="ADAL" clId="{593F13E4-0BA6-474F-B13B-1AC6C70A62E7}" dt="2022-08-18T19:10:07.522" v="2489" actId="478"/>
          <ac:picMkLst>
            <pc:docMk/>
            <pc:sldMk cId="2119412135" sldId="448"/>
            <ac:picMk id="13" creationId="{358BEC4C-2F9B-AF70-AABE-8182D921F0DE}"/>
          </ac:picMkLst>
        </pc:picChg>
        <pc:picChg chg="add del mod">
          <ac:chgData name="Lena Blind" userId="90e71cdd-122c-46f6-915e-9751007b16e2" providerId="ADAL" clId="{593F13E4-0BA6-474F-B13B-1AC6C70A62E7}" dt="2022-08-18T19:10:06.124" v="2488" actId="478"/>
          <ac:picMkLst>
            <pc:docMk/>
            <pc:sldMk cId="2119412135" sldId="448"/>
            <ac:picMk id="15" creationId="{AA310D59-9697-072F-ECE1-061AEFB1BB6D}"/>
          </ac:picMkLst>
        </pc:picChg>
        <pc:picChg chg="del">
          <ac:chgData name="Lena Blind" userId="90e71cdd-122c-46f6-915e-9751007b16e2" providerId="ADAL" clId="{593F13E4-0BA6-474F-B13B-1AC6C70A62E7}" dt="2022-08-18T14:25:23.308" v="1436" actId="478"/>
          <ac:picMkLst>
            <pc:docMk/>
            <pc:sldMk cId="2119412135" sldId="448"/>
            <ac:picMk id="3074" creationId="{C67E994D-E853-725A-1BA3-E52E21FA7F57}"/>
          </ac:picMkLst>
        </pc:picChg>
        <pc:picChg chg="del">
          <ac:chgData name="Lena Blind" userId="90e71cdd-122c-46f6-915e-9751007b16e2" providerId="ADAL" clId="{593F13E4-0BA6-474F-B13B-1AC6C70A62E7}" dt="2022-08-18T14:19:12.988" v="1364" actId="478"/>
          <ac:picMkLst>
            <pc:docMk/>
            <pc:sldMk cId="2119412135" sldId="448"/>
            <ac:picMk id="3078" creationId="{E5A6555C-A1BE-4871-BBD8-16FA6EB2CC0E}"/>
          </ac:picMkLst>
        </pc:picChg>
      </pc:sldChg>
      <pc:sldChg chg="addSp delSp modSp add mod">
        <pc:chgData name="Lena Blind" userId="90e71cdd-122c-46f6-915e-9751007b16e2" providerId="ADAL" clId="{593F13E4-0BA6-474F-B13B-1AC6C70A62E7}" dt="2022-08-23T18:15:04.253" v="9718"/>
        <pc:sldMkLst>
          <pc:docMk/>
          <pc:sldMk cId="872793288" sldId="449"/>
        </pc:sldMkLst>
        <pc:spChg chg="del mod">
          <ac:chgData name="Lena Blind" userId="90e71cdd-122c-46f6-915e-9751007b16e2" providerId="ADAL" clId="{593F13E4-0BA6-474F-B13B-1AC6C70A62E7}" dt="2022-08-23T18:14:52.601" v="9714" actId="478"/>
          <ac:spMkLst>
            <pc:docMk/>
            <pc:sldMk cId="872793288" sldId="449"/>
            <ac:spMk id="2" creationId="{B0E78A94-423E-7A88-9A21-D1BC080F29F6}"/>
          </ac:spMkLst>
        </pc:spChg>
        <pc:spChg chg="add del mod">
          <ac:chgData name="Lena Blind" userId="90e71cdd-122c-46f6-915e-9751007b16e2" providerId="ADAL" clId="{593F13E4-0BA6-474F-B13B-1AC6C70A62E7}" dt="2022-08-19T13:16:02.603" v="3455" actId="478"/>
          <ac:spMkLst>
            <pc:docMk/>
            <pc:sldMk cId="872793288" sldId="449"/>
            <ac:spMk id="6" creationId="{8439D792-4CA4-38BB-7FC6-EE2CC1EB9224}"/>
          </ac:spMkLst>
        </pc:spChg>
        <pc:spChg chg="add del mod">
          <ac:chgData name="Lena Blind" userId="90e71cdd-122c-46f6-915e-9751007b16e2" providerId="ADAL" clId="{593F13E4-0BA6-474F-B13B-1AC6C70A62E7}" dt="2022-08-23T18:14:54.703" v="9716" actId="478"/>
          <ac:spMkLst>
            <pc:docMk/>
            <pc:sldMk cId="872793288" sldId="449"/>
            <ac:spMk id="8" creationId="{8F4C3D62-A8B5-1F35-0D56-81412907C057}"/>
          </ac:spMkLst>
        </pc:spChg>
        <pc:spChg chg="add del mod">
          <ac:chgData name="Lena Blind" userId="90e71cdd-122c-46f6-915e-9751007b16e2" providerId="ADAL" clId="{593F13E4-0BA6-474F-B13B-1AC6C70A62E7}" dt="2022-08-23T18:15:03.901" v="9717" actId="478"/>
          <ac:spMkLst>
            <pc:docMk/>
            <pc:sldMk cId="872793288" sldId="449"/>
            <ac:spMk id="9" creationId="{013441BE-976C-C0BF-38ED-AE385284226E}"/>
          </ac:spMkLst>
        </pc:spChg>
        <pc:spChg chg="add mod">
          <ac:chgData name="Lena Blind" userId="90e71cdd-122c-46f6-915e-9751007b16e2" providerId="ADAL" clId="{593F13E4-0BA6-474F-B13B-1AC6C70A62E7}" dt="2022-08-23T18:15:04.253" v="9718"/>
          <ac:spMkLst>
            <pc:docMk/>
            <pc:sldMk cId="872793288" sldId="449"/>
            <ac:spMk id="10" creationId="{C691AA5B-489C-3DFB-4D3D-96E4A2EFB3E5}"/>
          </ac:spMkLst>
        </pc:spChg>
        <pc:picChg chg="add mod">
          <ac:chgData name="Lena Blind" userId="90e71cdd-122c-46f6-915e-9751007b16e2" providerId="ADAL" clId="{593F13E4-0BA6-474F-B13B-1AC6C70A62E7}" dt="2022-08-19T13:16:24.499" v="3460" actId="14100"/>
          <ac:picMkLst>
            <pc:docMk/>
            <pc:sldMk cId="872793288" sldId="449"/>
            <ac:picMk id="7" creationId="{F74EB473-1C0B-F6E7-69BA-D3FEECD50F88}"/>
          </ac:picMkLst>
        </pc:picChg>
      </pc:sldChg>
      <pc:sldChg chg="addSp delSp modSp add del mod">
        <pc:chgData name="Lena Blind" userId="90e71cdd-122c-46f6-915e-9751007b16e2" providerId="ADAL" clId="{593F13E4-0BA6-474F-B13B-1AC6C70A62E7}" dt="2022-08-19T13:19:40.202" v="3556" actId="47"/>
        <pc:sldMkLst>
          <pc:docMk/>
          <pc:sldMk cId="3074952867" sldId="450"/>
        </pc:sldMkLst>
        <pc:picChg chg="add mod modCrop">
          <ac:chgData name="Lena Blind" userId="90e71cdd-122c-46f6-915e-9751007b16e2" providerId="ADAL" clId="{593F13E4-0BA6-474F-B13B-1AC6C70A62E7}" dt="2022-08-19T13:08:26.147" v="3395" actId="1076"/>
          <ac:picMkLst>
            <pc:docMk/>
            <pc:sldMk cId="3074952867" sldId="450"/>
            <ac:picMk id="10" creationId="{53BD289E-06C4-FEA2-8F42-6A6DA72302EC}"/>
          </ac:picMkLst>
        </pc:picChg>
        <pc:picChg chg="del">
          <ac:chgData name="Lena Blind" userId="90e71cdd-122c-46f6-915e-9751007b16e2" providerId="ADAL" clId="{593F13E4-0BA6-474F-B13B-1AC6C70A62E7}" dt="2022-08-19T13:08:11.563" v="3388" actId="478"/>
          <ac:picMkLst>
            <pc:docMk/>
            <pc:sldMk cId="3074952867" sldId="450"/>
            <ac:picMk id="35" creationId="{85C9561D-2F11-C898-28DF-7778F12FAB27}"/>
          </ac:picMkLst>
        </pc:picChg>
      </pc:sldChg>
      <pc:sldChg chg="addSp delSp modSp add mod">
        <pc:chgData name="Lena Blind" userId="90e71cdd-122c-46f6-915e-9751007b16e2" providerId="ADAL" clId="{593F13E4-0BA6-474F-B13B-1AC6C70A62E7}" dt="2022-08-23T18:39:30.103" v="9954" actId="20577"/>
        <pc:sldMkLst>
          <pc:docMk/>
          <pc:sldMk cId="2631533177" sldId="451"/>
        </pc:sldMkLst>
        <pc:spChg chg="mod">
          <ac:chgData name="Lena Blind" userId="90e71cdd-122c-46f6-915e-9751007b16e2" providerId="ADAL" clId="{593F13E4-0BA6-474F-B13B-1AC6C70A62E7}" dt="2022-08-23T18:39:14.608" v="9921" actId="20577"/>
          <ac:spMkLst>
            <pc:docMk/>
            <pc:sldMk cId="2631533177" sldId="451"/>
            <ac:spMk id="2" creationId="{D72ADD6D-C382-44B3-86A9-54A6EBCE3DDA}"/>
          </ac:spMkLst>
        </pc:spChg>
        <pc:spChg chg="del">
          <ac:chgData name="Lena Blind" userId="90e71cdd-122c-46f6-915e-9751007b16e2" providerId="ADAL" clId="{593F13E4-0BA6-474F-B13B-1AC6C70A62E7}" dt="2022-08-22T16:48:52.256" v="8599" actId="478"/>
          <ac:spMkLst>
            <pc:docMk/>
            <pc:sldMk cId="2631533177" sldId="451"/>
            <ac:spMk id="3" creationId="{C04564B3-E230-494E-BB46-F251C9BB0965}"/>
          </ac:spMkLst>
        </pc:spChg>
        <pc:spChg chg="add mod">
          <ac:chgData name="Lena Blind" userId="90e71cdd-122c-46f6-915e-9751007b16e2" providerId="ADAL" clId="{593F13E4-0BA6-474F-B13B-1AC6C70A62E7}" dt="2022-08-23T18:39:30.103" v="9954" actId="20577"/>
          <ac:spMkLst>
            <pc:docMk/>
            <pc:sldMk cId="2631533177" sldId="451"/>
            <ac:spMk id="5" creationId="{92D60723-9AB2-6C60-B487-0362EB85EDEB}"/>
          </ac:spMkLst>
        </pc:spChg>
      </pc:sldChg>
      <pc:sldChg chg="addSp delSp modSp new del mod">
        <pc:chgData name="Lena Blind" userId="90e71cdd-122c-46f6-915e-9751007b16e2" providerId="ADAL" clId="{593F13E4-0BA6-474F-B13B-1AC6C70A62E7}" dt="2022-08-18T18:37:22.965" v="2084" actId="47"/>
        <pc:sldMkLst>
          <pc:docMk/>
          <pc:sldMk cId="1940042381" sldId="452"/>
        </pc:sldMkLst>
        <pc:spChg chg="mod">
          <ac:chgData name="Lena Blind" userId="90e71cdd-122c-46f6-915e-9751007b16e2" providerId="ADAL" clId="{593F13E4-0BA6-474F-B13B-1AC6C70A62E7}" dt="2022-08-18T14:32:46.135" v="1642" actId="20577"/>
          <ac:spMkLst>
            <pc:docMk/>
            <pc:sldMk cId="1940042381" sldId="452"/>
            <ac:spMk id="2" creationId="{C06DC36B-4E8F-27FB-06A2-B7617BA8D5FD}"/>
          </ac:spMkLst>
        </pc:spChg>
        <pc:spChg chg="del">
          <ac:chgData name="Lena Blind" userId="90e71cdd-122c-46f6-915e-9751007b16e2" providerId="ADAL" clId="{593F13E4-0BA6-474F-B13B-1AC6C70A62E7}" dt="2022-08-18T18:26:50.318" v="1789" actId="478"/>
          <ac:spMkLst>
            <pc:docMk/>
            <pc:sldMk cId="1940042381" sldId="452"/>
            <ac:spMk id="3" creationId="{401ECB87-C530-E8ED-12E2-6CD2A5A4F9DD}"/>
          </ac:spMkLst>
        </pc:spChg>
        <pc:graphicFrameChg chg="add del mod modGraphic">
          <ac:chgData name="Lena Blind" userId="90e71cdd-122c-46f6-915e-9751007b16e2" providerId="ADAL" clId="{593F13E4-0BA6-474F-B13B-1AC6C70A62E7}" dt="2022-08-18T18:31:15.215" v="1898" actId="478"/>
          <ac:graphicFrameMkLst>
            <pc:docMk/>
            <pc:sldMk cId="1940042381" sldId="452"/>
            <ac:graphicFrameMk id="6" creationId="{990BDDCA-0067-0285-4F7A-C8AE0F18FB8F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8T18:32:15.276" v="1953" actId="20577"/>
          <ac:graphicFrameMkLst>
            <pc:docMk/>
            <pc:sldMk cId="1940042381" sldId="452"/>
            <ac:graphicFrameMk id="12" creationId="{E0D153F7-8C65-3D6A-067B-6E301D274993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8T18:33:39.645" v="1986" actId="20577"/>
          <ac:graphicFrameMkLst>
            <pc:docMk/>
            <pc:sldMk cId="1940042381" sldId="452"/>
            <ac:graphicFrameMk id="19" creationId="{B7CCD214-068B-C504-876C-AC881C0AACD8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18T18:35:48.253" v="2041" actId="14100"/>
          <ac:graphicFrameMkLst>
            <pc:docMk/>
            <pc:sldMk cId="1940042381" sldId="452"/>
            <ac:graphicFrameMk id="24" creationId="{0369F9AB-9420-7ADF-1F6C-C06878F69E86}"/>
          </ac:graphicFrameMkLst>
        </pc:graphicFrameChg>
        <pc:picChg chg="add del mod">
          <ac:chgData name="Lena Blind" userId="90e71cdd-122c-46f6-915e-9751007b16e2" providerId="ADAL" clId="{593F13E4-0BA6-474F-B13B-1AC6C70A62E7}" dt="2022-08-18T18:27:27.307" v="1793" actId="478"/>
          <ac:picMkLst>
            <pc:docMk/>
            <pc:sldMk cId="1940042381" sldId="452"/>
            <ac:picMk id="5" creationId="{07EC9C6D-F117-D707-9761-C19143DA87E0}"/>
          </ac:picMkLst>
        </pc:picChg>
        <pc:picChg chg="add del mod">
          <ac:chgData name="Lena Blind" userId="90e71cdd-122c-46f6-915e-9751007b16e2" providerId="ADAL" clId="{593F13E4-0BA6-474F-B13B-1AC6C70A62E7}" dt="2022-08-18T18:30:17.648" v="1878" actId="21"/>
          <ac:picMkLst>
            <pc:docMk/>
            <pc:sldMk cId="1940042381" sldId="452"/>
            <ac:picMk id="8" creationId="{2DDFCDCF-71E6-E3DF-9F31-DE30564DF9CF}"/>
          </ac:picMkLst>
        </pc:picChg>
        <pc:picChg chg="add del mod">
          <ac:chgData name="Lena Blind" userId="90e71cdd-122c-46f6-915e-9751007b16e2" providerId="ADAL" clId="{593F13E4-0BA6-474F-B13B-1AC6C70A62E7}" dt="2022-08-18T18:30:35.906" v="1883" actId="21"/>
          <ac:picMkLst>
            <pc:docMk/>
            <pc:sldMk cId="1940042381" sldId="452"/>
            <ac:picMk id="9" creationId="{395BA8FD-4C56-A618-A683-D9C6DFB0CD93}"/>
          </ac:picMkLst>
        </pc:picChg>
        <pc:picChg chg="add del mod">
          <ac:chgData name="Lena Blind" userId="90e71cdd-122c-46f6-915e-9751007b16e2" providerId="ADAL" clId="{593F13E4-0BA6-474F-B13B-1AC6C70A62E7}" dt="2022-08-18T18:30:38.726" v="1885"/>
          <ac:picMkLst>
            <pc:docMk/>
            <pc:sldMk cId="1940042381" sldId="452"/>
            <ac:picMk id="10" creationId="{6FBF7921-1641-0684-380B-B86CC32E311F}"/>
          </ac:picMkLst>
        </pc:picChg>
        <pc:picChg chg="add mod">
          <ac:chgData name="Lena Blind" userId="90e71cdd-122c-46f6-915e-9751007b16e2" providerId="ADAL" clId="{593F13E4-0BA6-474F-B13B-1AC6C70A62E7}" dt="2022-08-18T18:32:57.045" v="1963" actId="1076"/>
          <ac:picMkLst>
            <pc:docMk/>
            <pc:sldMk cId="1940042381" sldId="452"/>
            <ac:picMk id="11" creationId="{A37525A0-2F6F-325C-B294-6628B07DFE4B}"/>
          </ac:picMkLst>
        </pc:picChg>
        <pc:picChg chg="add mod">
          <ac:chgData name="Lena Blind" userId="90e71cdd-122c-46f6-915e-9751007b16e2" providerId="ADAL" clId="{593F13E4-0BA6-474F-B13B-1AC6C70A62E7}" dt="2022-08-18T18:32:58.685" v="1964" actId="1076"/>
          <ac:picMkLst>
            <pc:docMk/>
            <pc:sldMk cId="1940042381" sldId="452"/>
            <ac:picMk id="14" creationId="{5E722045-ED52-72B7-1039-7186809120A7}"/>
          </ac:picMkLst>
        </pc:picChg>
        <pc:picChg chg="add mod">
          <ac:chgData name="Lena Blind" userId="90e71cdd-122c-46f6-915e-9751007b16e2" providerId="ADAL" clId="{593F13E4-0BA6-474F-B13B-1AC6C70A62E7}" dt="2022-08-18T18:33:01.749" v="1965" actId="1076"/>
          <ac:picMkLst>
            <pc:docMk/>
            <pc:sldMk cId="1940042381" sldId="452"/>
            <ac:picMk id="16" creationId="{07A034AB-ADE5-D249-8E23-5C9565C9A6B7}"/>
          </ac:picMkLst>
        </pc:picChg>
        <pc:picChg chg="add del mod">
          <ac:chgData name="Lena Blind" userId="90e71cdd-122c-46f6-915e-9751007b16e2" providerId="ADAL" clId="{593F13E4-0BA6-474F-B13B-1AC6C70A62E7}" dt="2022-08-18T18:33:08.294" v="1967" actId="478"/>
          <ac:picMkLst>
            <pc:docMk/>
            <pc:sldMk cId="1940042381" sldId="452"/>
            <ac:picMk id="18" creationId="{91E2BF87-BAF0-A6AD-F73B-D6422CAF2944}"/>
          </ac:picMkLst>
        </pc:picChg>
        <pc:picChg chg="add mod">
          <ac:chgData name="Lena Blind" userId="90e71cdd-122c-46f6-915e-9751007b16e2" providerId="ADAL" clId="{593F13E4-0BA6-474F-B13B-1AC6C70A62E7}" dt="2022-08-18T18:34:04.677" v="1991" actId="1076"/>
          <ac:picMkLst>
            <pc:docMk/>
            <pc:sldMk cId="1940042381" sldId="452"/>
            <ac:picMk id="21" creationId="{FE64444B-B852-B1B9-3554-A384D081D9FE}"/>
          </ac:picMkLst>
        </pc:picChg>
        <pc:picChg chg="add mod">
          <ac:chgData name="Lena Blind" userId="90e71cdd-122c-46f6-915e-9751007b16e2" providerId="ADAL" clId="{593F13E4-0BA6-474F-B13B-1AC6C70A62E7}" dt="2022-08-18T18:34:33.845" v="1996" actId="1076"/>
          <ac:picMkLst>
            <pc:docMk/>
            <pc:sldMk cId="1940042381" sldId="452"/>
            <ac:picMk id="23" creationId="{281F586A-643D-836A-15FB-97DFB101CFBB}"/>
          </ac:picMkLst>
        </pc:picChg>
        <pc:picChg chg="add mod">
          <ac:chgData name="Lena Blind" userId="90e71cdd-122c-46f6-915e-9751007b16e2" providerId="ADAL" clId="{593F13E4-0BA6-474F-B13B-1AC6C70A62E7}" dt="2022-08-18T18:36:03.228" v="2046" actId="1076"/>
          <ac:picMkLst>
            <pc:docMk/>
            <pc:sldMk cId="1940042381" sldId="452"/>
            <ac:picMk id="26" creationId="{245D612D-27BB-7081-27B7-0C88BBEF58BF}"/>
          </ac:picMkLst>
        </pc:picChg>
      </pc:sldChg>
      <pc:sldChg chg="modSp add mod">
        <pc:chgData name="Lena Blind" userId="90e71cdd-122c-46f6-915e-9751007b16e2" providerId="ADAL" clId="{593F13E4-0BA6-474F-B13B-1AC6C70A62E7}" dt="2022-08-23T18:39:47.361" v="10007" actId="20577"/>
        <pc:sldMkLst>
          <pc:docMk/>
          <pc:sldMk cId="315521126" sldId="453"/>
        </pc:sldMkLst>
        <pc:spChg chg="mod">
          <ac:chgData name="Lena Blind" userId="90e71cdd-122c-46f6-915e-9751007b16e2" providerId="ADAL" clId="{593F13E4-0BA6-474F-B13B-1AC6C70A62E7}" dt="2022-08-23T18:39:39.073" v="9964" actId="20577"/>
          <ac:spMkLst>
            <pc:docMk/>
            <pc:sldMk cId="315521126" sldId="453"/>
            <ac:spMk id="2" creationId="{D72ADD6D-C382-44B3-86A9-54A6EBCE3DDA}"/>
          </ac:spMkLst>
        </pc:spChg>
        <pc:spChg chg="mod">
          <ac:chgData name="Lena Blind" userId="90e71cdd-122c-46f6-915e-9751007b16e2" providerId="ADAL" clId="{593F13E4-0BA6-474F-B13B-1AC6C70A62E7}" dt="2022-08-23T18:39:47.361" v="10007" actId="20577"/>
          <ac:spMkLst>
            <pc:docMk/>
            <pc:sldMk cId="315521126" sldId="453"/>
            <ac:spMk id="3" creationId="{C04564B3-E230-494E-BB46-F251C9BB0965}"/>
          </ac:spMkLst>
        </pc:spChg>
      </pc:sldChg>
      <pc:sldChg chg="modSp add del mod">
        <pc:chgData name="Lena Blind" userId="90e71cdd-122c-46f6-915e-9751007b16e2" providerId="ADAL" clId="{593F13E4-0BA6-474F-B13B-1AC6C70A62E7}" dt="2022-08-18T18:55:12.147" v="2351" actId="47"/>
        <pc:sldMkLst>
          <pc:docMk/>
          <pc:sldMk cId="1939291970" sldId="454"/>
        </pc:sldMkLst>
        <pc:spChg chg="mod">
          <ac:chgData name="Lena Blind" userId="90e71cdd-122c-46f6-915e-9751007b16e2" providerId="ADAL" clId="{593F13E4-0BA6-474F-B13B-1AC6C70A62E7}" dt="2022-08-18T14:32:49.600" v="1652" actId="20577"/>
          <ac:spMkLst>
            <pc:docMk/>
            <pc:sldMk cId="1939291970" sldId="454"/>
            <ac:spMk id="2" creationId="{C06DC36B-4E8F-27FB-06A2-B7617BA8D5FD}"/>
          </ac:spMkLst>
        </pc:spChg>
      </pc:sldChg>
      <pc:sldChg chg="addSp modSp add mod modAnim">
        <pc:chgData name="Lena Blind" userId="90e71cdd-122c-46f6-915e-9751007b16e2" providerId="ADAL" clId="{593F13E4-0BA6-474F-B13B-1AC6C70A62E7}" dt="2022-08-23T10:15:37.715" v="9591" actId="114"/>
        <pc:sldMkLst>
          <pc:docMk/>
          <pc:sldMk cId="533137861" sldId="455"/>
        </pc:sldMkLst>
        <pc:spChg chg="mod">
          <ac:chgData name="Lena Blind" userId="90e71cdd-122c-46f6-915e-9751007b16e2" providerId="ADAL" clId="{593F13E4-0BA6-474F-B13B-1AC6C70A62E7}" dt="2022-08-23T10:15:37.715" v="9591" actId="114"/>
          <ac:spMkLst>
            <pc:docMk/>
            <pc:sldMk cId="533137861" sldId="455"/>
            <ac:spMk id="3" creationId="{0345B2AB-E163-4177-A76E-98B36945BFE9}"/>
          </ac:spMkLst>
        </pc:spChg>
        <pc:spChg chg="add mod">
          <ac:chgData name="Lena Blind" userId="90e71cdd-122c-46f6-915e-9751007b16e2" providerId="ADAL" clId="{593F13E4-0BA6-474F-B13B-1AC6C70A62E7}" dt="2022-08-19T11:02:20.358" v="3199" actId="14100"/>
          <ac:spMkLst>
            <pc:docMk/>
            <pc:sldMk cId="533137861" sldId="455"/>
            <ac:spMk id="4" creationId="{BDD07487-5A1E-39AC-ACA6-7944AFC81443}"/>
          </ac:spMkLst>
        </pc:spChg>
      </pc:sldChg>
      <pc:sldChg chg="modSp add del mod">
        <pc:chgData name="Lena Blind" userId="90e71cdd-122c-46f6-915e-9751007b16e2" providerId="ADAL" clId="{593F13E4-0BA6-474F-B13B-1AC6C70A62E7}" dt="2022-08-18T18:55:13.618" v="2352" actId="47"/>
        <pc:sldMkLst>
          <pc:docMk/>
          <pc:sldMk cId="1563314980" sldId="456"/>
        </pc:sldMkLst>
        <pc:spChg chg="mod">
          <ac:chgData name="Lena Blind" userId="90e71cdd-122c-46f6-915e-9751007b16e2" providerId="ADAL" clId="{593F13E4-0BA6-474F-B13B-1AC6C70A62E7}" dt="2022-08-18T14:32:57.515" v="1666" actId="20577"/>
          <ac:spMkLst>
            <pc:docMk/>
            <pc:sldMk cId="1563314980" sldId="456"/>
            <ac:spMk id="2" creationId="{C06DC36B-4E8F-27FB-06A2-B7617BA8D5FD}"/>
          </ac:spMkLst>
        </pc:spChg>
      </pc:sldChg>
      <pc:sldChg chg="modSp add mod modAnim">
        <pc:chgData name="Lena Blind" userId="90e71cdd-122c-46f6-915e-9751007b16e2" providerId="ADAL" clId="{593F13E4-0BA6-474F-B13B-1AC6C70A62E7}" dt="2022-08-23T10:17:04.366" v="9625" actId="207"/>
        <pc:sldMkLst>
          <pc:docMk/>
          <pc:sldMk cId="1922659951" sldId="457"/>
        </pc:sldMkLst>
        <pc:spChg chg="mod">
          <ac:chgData name="Lena Blind" userId="90e71cdd-122c-46f6-915e-9751007b16e2" providerId="ADAL" clId="{593F13E4-0BA6-474F-B13B-1AC6C70A62E7}" dt="2022-08-23T10:17:04.366" v="9625" actId="207"/>
          <ac:spMkLst>
            <pc:docMk/>
            <pc:sldMk cId="1922659951" sldId="457"/>
            <ac:spMk id="3" creationId="{0345B2AB-E163-4177-A76E-98B36945BFE9}"/>
          </ac:spMkLst>
        </pc:spChg>
        <pc:spChg chg="mod">
          <ac:chgData name="Lena Blind" userId="90e71cdd-122c-46f6-915e-9751007b16e2" providerId="ADAL" clId="{593F13E4-0BA6-474F-B13B-1AC6C70A62E7}" dt="2022-08-18T14:33:19.176" v="1669" actId="14100"/>
          <ac:spMkLst>
            <pc:docMk/>
            <pc:sldMk cId="1922659951" sldId="457"/>
            <ac:spMk id="4" creationId="{BDD07487-5A1E-39AC-ACA6-7944AFC81443}"/>
          </ac:spMkLst>
        </pc:spChg>
      </pc:sldChg>
      <pc:sldChg chg="modSp add mod ord">
        <pc:chgData name="Lena Blind" userId="90e71cdd-122c-46f6-915e-9751007b16e2" providerId="ADAL" clId="{593F13E4-0BA6-474F-B13B-1AC6C70A62E7}" dt="2022-08-23T10:01:15.772" v="9296"/>
        <pc:sldMkLst>
          <pc:docMk/>
          <pc:sldMk cId="549870188" sldId="458"/>
        </pc:sldMkLst>
        <pc:spChg chg="mod">
          <ac:chgData name="Lena Blind" userId="90e71cdd-122c-46f6-915e-9751007b16e2" providerId="ADAL" clId="{593F13E4-0BA6-474F-B13B-1AC6C70A62E7}" dt="2022-08-18T14:33:39.208" v="1721" actId="20577"/>
          <ac:spMkLst>
            <pc:docMk/>
            <pc:sldMk cId="549870188" sldId="458"/>
            <ac:spMk id="2" creationId="{D72ADD6D-C382-44B3-86A9-54A6EBCE3DDA}"/>
          </ac:spMkLst>
        </pc:spChg>
        <pc:spChg chg="mod">
          <ac:chgData name="Lena Blind" userId="90e71cdd-122c-46f6-915e-9751007b16e2" providerId="ADAL" clId="{593F13E4-0BA6-474F-B13B-1AC6C70A62E7}" dt="2022-08-22T16:50:46.569" v="8750" actId="20577"/>
          <ac:spMkLst>
            <pc:docMk/>
            <pc:sldMk cId="549870188" sldId="458"/>
            <ac:spMk id="3" creationId="{C04564B3-E230-494E-BB46-F251C9BB0965}"/>
          </ac:spMkLst>
        </pc:spChg>
      </pc:sldChg>
      <pc:sldChg chg="modSp add mod modAnim">
        <pc:chgData name="Lena Blind" userId="90e71cdd-122c-46f6-915e-9751007b16e2" providerId="ADAL" clId="{593F13E4-0BA6-474F-B13B-1AC6C70A62E7}" dt="2022-08-23T10:17:33.160" v="9641" actId="207"/>
        <pc:sldMkLst>
          <pc:docMk/>
          <pc:sldMk cId="615499943" sldId="459"/>
        </pc:sldMkLst>
        <pc:spChg chg="mod">
          <ac:chgData name="Lena Blind" userId="90e71cdd-122c-46f6-915e-9751007b16e2" providerId="ADAL" clId="{593F13E4-0BA6-474F-B13B-1AC6C70A62E7}" dt="2022-08-23T10:17:33.160" v="9641" actId="207"/>
          <ac:spMkLst>
            <pc:docMk/>
            <pc:sldMk cId="615499943" sldId="459"/>
            <ac:spMk id="3" creationId="{0345B2AB-E163-4177-A76E-98B36945BFE9}"/>
          </ac:spMkLst>
        </pc:spChg>
        <pc:spChg chg="mod">
          <ac:chgData name="Lena Blind" userId="90e71cdd-122c-46f6-915e-9751007b16e2" providerId="ADAL" clId="{593F13E4-0BA6-474F-B13B-1AC6C70A62E7}" dt="2022-08-18T14:33:51.152" v="1724" actId="14100"/>
          <ac:spMkLst>
            <pc:docMk/>
            <pc:sldMk cId="615499943" sldId="459"/>
            <ac:spMk id="4" creationId="{BDD07487-5A1E-39AC-ACA6-7944AFC81443}"/>
          </ac:spMkLst>
        </pc:spChg>
      </pc:sldChg>
      <pc:sldChg chg="add del">
        <pc:chgData name="Lena Blind" userId="90e71cdd-122c-46f6-915e-9751007b16e2" providerId="ADAL" clId="{593F13E4-0BA6-474F-B13B-1AC6C70A62E7}" dt="2022-08-18T18:37:33.862" v="2087" actId="47"/>
        <pc:sldMkLst>
          <pc:docMk/>
          <pc:sldMk cId="3057933652" sldId="460"/>
        </pc:sldMkLst>
      </pc:sldChg>
      <pc:sldChg chg="addSp delSp modSp add del mod">
        <pc:chgData name="Lena Blind" userId="90e71cdd-122c-46f6-915e-9751007b16e2" providerId="ADAL" clId="{593F13E4-0BA6-474F-B13B-1AC6C70A62E7}" dt="2022-08-18T18:37:23.017" v="2085" actId="47"/>
        <pc:sldMkLst>
          <pc:docMk/>
          <pc:sldMk cId="19282254" sldId="461"/>
        </pc:sldMkLst>
        <pc:graphicFrameChg chg="modGraphic">
          <ac:chgData name="Lena Blind" userId="90e71cdd-122c-46f6-915e-9751007b16e2" providerId="ADAL" clId="{593F13E4-0BA6-474F-B13B-1AC6C70A62E7}" dt="2022-08-18T18:36:30.134" v="2069" actId="20577"/>
          <ac:graphicFrameMkLst>
            <pc:docMk/>
            <pc:sldMk cId="19282254" sldId="461"/>
            <ac:graphicFrameMk id="19" creationId="{B7CCD214-068B-C504-876C-AC881C0AACD8}"/>
          </ac:graphicFrameMkLst>
        </pc:graphicFrameChg>
        <pc:graphicFrameChg chg="del">
          <ac:chgData name="Lena Blind" userId="90e71cdd-122c-46f6-915e-9751007b16e2" providerId="ADAL" clId="{593F13E4-0BA6-474F-B13B-1AC6C70A62E7}" dt="2022-08-18T18:36:40.554" v="2074" actId="478"/>
          <ac:graphicFrameMkLst>
            <pc:docMk/>
            <pc:sldMk cId="19282254" sldId="461"/>
            <ac:graphicFrameMk id="24" creationId="{0369F9AB-9420-7ADF-1F6C-C06878F69E86}"/>
          </ac:graphicFrameMkLst>
        </pc:graphicFrameChg>
        <pc:picChg chg="add mod">
          <ac:chgData name="Lena Blind" userId="90e71cdd-122c-46f6-915e-9751007b16e2" providerId="ADAL" clId="{593F13E4-0BA6-474F-B13B-1AC6C70A62E7}" dt="2022-08-18T18:37:06.100" v="2082" actId="1076"/>
          <ac:picMkLst>
            <pc:docMk/>
            <pc:sldMk cId="19282254" sldId="461"/>
            <ac:picMk id="4" creationId="{306F05F9-6F21-CDB5-499A-B1AF9662EBBB}"/>
          </ac:picMkLst>
        </pc:picChg>
        <pc:picChg chg="mod">
          <ac:chgData name="Lena Blind" userId="90e71cdd-122c-46f6-915e-9751007b16e2" providerId="ADAL" clId="{593F13E4-0BA6-474F-B13B-1AC6C70A62E7}" dt="2022-08-18T18:36:34.334" v="2071" actId="1076"/>
          <ac:picMkLst>
            <pc:docMk/>
            <pc:sldMk cId="19282254" sldId="461"/>
            <ac:picMk id="21" creationId="{FE64444B-B852-B1B9-3554-A384D081D9FE}"/>
          </ac:picMkLst>
        </pc:picChg>
        <pc:picChg chg="mod">
          <ac:chgData name="Lena Blind" userId="90e71cdd-122c-46f6-915e-9751007b16e2" providerId="ADAL" clId="{593F13E4-0BA6-474F-B13B-1AC6C70A62E7}" dt="2022-08-18T18:36:38.525" v="2073" actId="1076"/>
          <ac:picMkLst>
            <pc:docMk/>
            <pc:sldMk cId="19282254" sldId="461"/>
            <ac:picMk id="23" creationId="{281F586A-643D-836A-15FB-97DFB101CFBB}"/>
          </ac:picMkLst>
        </pc:picChg>
        <pc:picChg chg="mod">
          <ac:chgData name="Lena Blind" userId="90e71cdd-122c-46f6-915e-9751007b16e2" providerId="ADAL" clId="{593F13E4-0BA6-474F-B13B-1AC6C70A62E7}" dt="2022-08-18T18:37:04.972" v="2081" actId="1076"/>
          <ac:picMkLst>
            <pc:docMk/>
            <pc:sldMk cId="19282254" sldId="461"/>
            <ac:picMk id="26" creationId="{245D612D-27BB-7081-27B7-0C88BBEF58BF}"/>
          </ac:picMkLst>
        </pc:picChg>
      </pc:sldChg>
      <pc:sldChg chg="add del">
        <pc:chgData name="Lena Blind" userId="90e71cdd-122c-46f6-915e-9751007b16e2" providerId="ADAL" clId="{593F13E4-0BA6-474F-B13B-1AC6C70A62E7}" dt="2022-08-18T18:38:33.847" v="2102" actId="47"/>
        <pc:sldMkLst>
          <pc:docMk/>
          <pc:sldMk cId="1780687712" sldId="462"/>
        </pc:sldMkLst>
      </pc:sldChg>
      <pc:sldChg chg="modSp add del mod">
        <pc:chgData name="Lena Blind" userId="90e71cdd-122c-46f6-915e-9751007b16e2" providerId="ADAL" clId="{593F13E4-0BA6-474F-B13B-1AC6C70A62E7}" dt="2022-08-18T18:47:45.657" v="2238" actId="47"/>
        <pc:sldMkLst>
          <pc:docMk/>
          <pc:sldMk cId="1627717222" sldId="463"/>
        </pc:sldMkLst>
        <pc:graphicFrameChg chg="mod modGraphic">
          <ac:chgData name="Lena Blind" userId="90e71cdd-122c-46f6-915e-9751007b16e2" providerId="ADAL" clId="{593F13E4-0BA6-474F-B13B-1AC6C70A62E7}" dt="2022-08-18T18:44:54.668" v="2222" actId="14100"/>
          <ac:graphicFrameMkLst>
            <pc:docMk/>
            <pc:sldMk cId="1627717222" sldId="463"/>
            <ac:graphicFrameMk id="19" creationId="{B7CCD214-068B-C504-876C-AC881C0AACD8}"/>
          </ac:graphicFrameMkLst>
        </pc:graphicFrameChg>
        <pc:picChg chg="mod">
          <ac:chgData name="Lena Blind" userId="90e71cdd-122c-46f6-915e-9751007b16e2" providerId="ADAL" clId="{593F13E4-0BA6-474F-B13B-1AC6C70A62E7}" dt="2022-08-18T18:45:03.644" v="2227" actId="14100"/>
          <ac:picMkLst>
            <pc:docMk/>
            <pc:sldMk cId="1627717222" sldId="463"/>
            <ac:picMk id="4" creationId="{306F05F9-6F21-CDB5-499A-B1AF9662EBBB}"/>
          </ac:picMkLst>
        </pc:picChg>
        <pc:picChg chg="mod">
          <ac:chgData name="Lena Blind" userId="90e71cdd-122c-46f6-915e-9751007b16e2" providerId="ADAL" clId="{593F13E4-0BA6-474F-B13B-1AC6C70A62E7}" dt="2022-08-18T18:43:16.164" v="2190" actId="14100"/>
          <ac:picMkLst>
            <pc:docMk/>
            <pc:sldMk cId="1627717222" sldId="463"/>
            <ac:picMk id="11" creationId="{A37525A0-2F6F-325C-B294-6628B07DFE4B}"/>
          </ac:picMkLst>
        </pc:picChg>
        <pc:picChg chg="mod">
          <ac:chgData name="Lena Blind" userId="90e71cdd-122c-46f6-915e-9751007b16e2" providerId="ADAL" clId="{593F13E4-0BA6-474F-B13B-1AC6C70A62E7}" dt="2022-08-18T18:43:20.252" v="2192" actId="14100"/>
          <ac:picMkLst>
            <pc:docMk/>
            <pc:sldMk cId="1627717222" sldId="463"/>
            <ac:picMk id="14" creationId="{5E722045-ED52-72B7-1039-7186809120A7}"/>
          </ac:picMkLst>
        </pc:picChg>
        <pc:picChg chg="mod">
          <ac:chgData name="Lena Blind" userId="90e71cdd-122c-46f6-915e-9751007b16e2" providerId="ADAL" clId="{593F13E4-0BA6-474F-B13B-1AC6C70A62E7}" dt="2022-08-18T18:43:24.595" v="2194" actId="14100"/>
          <ac:picMkLst>
            <pc:docMk/>
            <pc:sldMk cId="1627717222" sldId="463"/>
            <ac:picMk id="16" creationId="{07A034AB-ADE5-D249-8E23-5C9565C9A6B7}"/>
          </ac:picMkLst>
        </pc:picChg>
        <pc:picChg chg="mod">
          <ac:chgData name="Lena Blind" userId="90e71cdd-122c-46f6-915e-9751007b16e2" providerId="ADAL" clId="{593F13E4-0BA6-474F-B13B-1AC6C70A62E7}" dt="2022-08-18T18:44:57.147" v="2223" actId="1076"/>
          <ac:picMkLst>
            <pc:docMk/>
            <pc:sldMk cId="1627717222" sldId="463"/>
            <ac:picMk id="21" creationId="{FE64444B-B852-B1B9-3554-A384D081D9FE}"/>
          </ac:picMkLst>
        </pc:picChg>
        <pc:picChg chg="mod">
          <ac:chgData name="Lena Blind" userId="90e71cdd-122c-46f6-915e-9751007b16e2" providerId="ADAL" clId="{593F13E4-0BA6-474F-B13B-1AC6C70A62E7}" dt="2022-08-18T18:44:59.107" v="2224" actId="1076"/>
          <ac:picMkLst>
            <pc:docMk/>
            <pc:sldMk cId="1627717222" sldId="463"/>
            <ac:picMk id="23" creationId="{281F586A-643D-836A-15FB-97DFB101CFBB}"/>
          </ac:picMkLst>
        </pc:picChg>
        <pc:picChg chg="mod">
          <ac:chgData name="Lena Blind" userId="90e71cdd-122c-46f6-915e-9751007b16e2" providerId="ADAL" clId="{593F13E4-0BA6-474F-B13B-1AC6C70A62E7}" dt="2022-08-18T18:45:00.467" v="2225" actId="1076"/>
          <ac:picMkLst>
            <pc:docMk/>
            <pc:sldMk cId="1627717222" sldId="463"/>
            <ac:picMk id="26" creationId="{245D612D-27BB-7081-27B7-0C88BBEF58BF}"/>
          </ac:picMkLst>
        </pc:picChg>
      </pc:sldChg>
      <pc:sldChg chg="modSp add del mod">
        <pc:chgData name="Lena Blind" userId="90e71cdd-122c-46f6-915e-9751007b16e2" providerId="ADAL" clId="{593F13E4-0BA6-474F-B13B-1AC6C70A62E7}" dt="2022-08-18T18:50:25.283" v="2257" actId="47"/>
        <pc:sldMkLst>
          <pc:docMk/>
          <pc:sldMk cId="1980398875" sldId="464"/>
        </pc:sldMkLst>
        <pc:graphicFrameChg chg="modGraphic">
          <ac:chgData name="Lena Blind" userId="90e71cdd-122c-46f6-915e-9751007b16e2" providerId="ADAL" clId="{593F13E4-0BA6-474F-B13B-1AC6C70A62E7}" dt="2022-08-18T18:38:20.623" v="2101" actId="207"/>
          <ac:graphicFrameMkLst>
            <pc:docMk/>
            <pc:sldMk cId="1980398875" sldId="464"/>
            <ac:graphicFrameMk id="19" creationId="{B7CCD214-068B-C504-876C-AC881C0AACD8}"/>
          </ac:graphicFrameMkLst>
        </pc:graphicFrameChg>
      </pc:sldChg>
      <pc:sldChg chg="addSp delSp modSp add del mod">
        <pc:chgData name="Lena Blind" userId="90e71cdd-122c-46f6-915e-9751007b16e2" providerId="ADAL" clId="{593F13E4-0BA6-474F-B13B-1AC6C70A62E7}" dt="2022-08-18T18:51:25.724" v="2291" actId="47"/>
        <pc:sldMkLst>
          <pc:docMk/>
          <pc:sldMk cId="556516296" sldId="465"/>
        </pc:sldMkLst>
        <pc:spChg chg="mod">
          <ac:chgData name="Lena Blind" userId="90e71cdd-122c-46f6-915e-9751007b16e2" providerId="ADAL" clId="{593F13E4-0BA6-474F-B13B-1AC6C70A62E7}" dt="2022-08-18T18:39:05.396" v="2109" actId="20577"/>
          <ac:spMkLst>
            <pc:docMk/>
            <pc:sldMk cId="556516296" sldId="465"/>
            <ac:spMk id="2" creationId="{C06DC36B-4E8F-27FB-06A2-B7617BA8D5FD}"/>
          </ac:spMkLst>
        </pc:spChg>
        <pc:picChg chg="add mod">
          <ac:chgData name="Lena Blind" userId="90e71cdd-122c-46f6-915e-9751007b16e2" providerId="ADAL" clId="{593F13E4-0BA6-474F-B13B-1AC6C70A62E7}" dt="2022-08-18T18:39:24.076" v="2113" actId="1076"/>
          <ac:picMkLst>
            <pc:docMk/>
            <pc:sldMk cId="556516296" sldId="465"/>
            <ac:picMk id="5" creationId="{0BDF27B4-530A-E923-EED1-A173EEC6321B}"/>
          </ac:picMkLst>
        </pc:picChg>
        <pc:picChg chg="add mod">
          <ac:chgData name="Lena Blind" userId="90e71cdd-122c-46f6-915e-9751007b16e2" providerId="ADAL" clId="{593F13E4-0BA6-474F-B13B-1AC6C70A62E7}" dt="2022-08-18T18:40:17.995" v="2133" actId="1076"/>
          <ac:picMkLst>
            <pc:docMk/>
            <pc:sldMk cId="556516296" sldId="465"/>
            <ac:picMk id="7" creationId="{D3D3FE7C-A4F2-78AE-810A-6B233CEB6485}"/>
          </ac:picMkLst>
        </pc:picChg>
        <pc:picChg chg="add mod">
          <ac:chgData name="Lena Blind" userId="90e71cdd-122c-46f6-915e-9751007b16e2" providerId="ADAL" clId="{593F13E4-0BA6-474F-B13B-1AC6C70A62E7}" dt="2022-08-18T18:41:39.172" v="2145" actId="1076"/>
          <ac:picMkLst>
            <pc:docMk/>
            <pc:sldMk cId="556516296" sldId="465"/>
            <ac:picMk id="9" creationId="{6C3283D7-9F6E-226D-50F9-DA6DA4F9B484}"/>
          </ac:picMkLst>
        </pc:picChg>
        <pc:picChg chg="del">
          <ac:chgData name="Lena Blind" userId="90e71cdd-122c-46f6-915e-9751007b16e2" providerId="ADAL" clId="{593F13E4-0BA6-474F-B13B-1AC6C70A62E7}" dt="2022-08-18T18:39:18.963" v="2110" actId="478"/>
          <ac:picMkLst>
            <pc:docMk/>
            <pc:sldMk cId="556516296" sldId="465"/>
            <ac:picMk id="11" creationId="{A37525A0-2F6F-325C-B294-6628B07DFE4B}"/>
          </ac:picMkLst>
        </pc:picChg>
        <pc:picChg chg="add mod">
          <ac:chgData name="Lena Blind" userId="90e71cdd-122c-46f6-915e-9751007b16e2" providerId="ADAL" clId="{593F13E4-0BA6-474F-B13B-1AC6C70A62E7}" dt="2022-08-18T18:42:38.612" v="2163" actId="1076"/>
          <ac:picMkLst>
            <pc:docMk/>
            <pc:sldMk cId="556516296" sldId="465"/>
            <ac:picMk id="13" creationId="{2CB1F7EB-F104-69DE-AAB3-83A291105744}"/>
          </ac:picMkLst>
        </pc:picChg>
        <pc:picChg chg="del">
          <ac:chgData name="Lena Blind" userId="90e71cdd-122c-46f6-915e-9751007b16e2" providerId="ADAL" clId="{593F13E4-0BA6-474F-B13B-1AC6C70A62E7}" dt="2022-08-18T18:40:13.116" v="2130" actId="478"/>
          <ac:picMkLst>
            <pc:docMk/>
            <pc:sldMk cId="556516296" sldId="465"/>
            <ac:picMk id="14" creationId="{5E722045-ED52-72B7-1039-7186809120A7}"/>
          </ac:picMkLst>
        </pc:picChg>
        <pc:picChg chg="del">
          <ac:chgData name="Lena Blind" userId="90e71cdd-122c-46f6-915e-9751007b16e2" providerId="ADAL" clId="{593F13E4-0BA6-474F-B13B-1AC6C70A62E7}" dt="2022-08-18T18:42:32.244" v="2160" actId="478"/>
          <ac:picMkLst>
            <pc:docMk/>
            <pc:sldMk cId="556516296" sldId="465"/>
            <ac:picMk id="16" creationId="{07A034AB-ADE5-D249-8E23-5C9565C9A6B7}"/>
          </ac:picMkLst>
        </pc:picChg>
        <pc:picChg chg="del">
          <ac:chgData name="Lena Blind" userId="90e71cdd-122c-46f6-915e-9751007b16e2" providerId="ADAL" clId="{593F13E4-0BA6-474F-B13B-1AC6C70A62E7}" dt="2022-08-18T18:41:33.087" v="2142" actId="478"/>
          <ac:picMkLst>
            <pc:docMk/>
            <pc:sldMk cId="556516296" sldId="465"/>
            <ac:picMk id="26" creationId="{245D612D-27BB-7081-27B7-0C88BBEF58BF}"/>
          </ac:picMkLst>
        </pc:picChg>
      </pc:sldChg>
      <pc:sldChg chg="addSp delSp modSp add del mod">
        <pc:chgData name="Lena Blind" userId="90e71cdd-122c-46f6-915e-9751007b16e2" providerId="ADAL" clId="{593F13E4-0BA6-474F-B13B-1AC6C70A62E7}" dt="2022-08-18T18:51:55.796" v="2305" actId="47"/>
        <pc:sldMkLst>
          <pc:docMk/>
          <pc:sldMk cId="2828140917" sldId="466"/>
        </pc:sldMkLst>
        <pc:spChg chg="mod">
          <ac:chgData name="Lena Blind" userId="90e71cdd-122c-46f6-915e-9751007b16e2" providerId="ADAL" clId="{593F13E4-0BA6-474F-B13B-1AC6C70A62E7}" dt="2022-08-18T18:39:34.845" v="2121" actId="20577"/>
          <ac:spMkLst>
            <pc:docMk/>
            <pc:sldMk cId="2828140917" sldId="466"/>
            <ac:spMk id="2" creationId="{C06DC36B-4E8F-27FB-06A2-B7617BA8D5FD}"/>
          </ac:spMkLst>
        </pc:spChg>
        <pc:picChg chg="del">
          <ac:chgData name="Lena Blind" userId="90e71cdd-122c-46f6-915e-9751007b16e2" providerId="ADAL" clId="{593F13E4-0BA6-474F-B13B-1AC6C70A62E7}" dt="2022-08-18T18:39:41.546" v="2122" actId="478"/>
          <ac:picMkLst>
            <pc:docMk/>
            <pc:sldMk cId="2828140917" sldId="466"/>
            <ac:picMk id="5" creationId="{0BDF27B4-530A-E923-EED1-A173EEC6321B}"/>
          </ac:picMkLst>
        </pc:picChg>
        <pc:picChg chg="add mod">
          <ac:chgData name="Lena Blind" userId="90e71cdd-122c-46f6-915e-9751007b16e2" providerId="ADAL" clId="{593F13E4-0BA6-474F-B13B-1AC6C70A62E7}" dt="2022-08-18T18:40:00.316" v="2129" actId="1076"/>
          <ac:picMkLst>
            <pc:docMk/>
            <pc:sldMk cId="2828140917" sldId="466"/>
            <ac:picMk id="6" creationId="{D403416A-F3BC-431D-9A73-AA82A60A3BD5}"/>
          </ac:picMkLst>
        </pc:picChg>
        <pc:picChg chg="add del mod">
          <ac:chgData name="Lena Blind" userId="90e71cdd-122c-46f6-915e-9751007b16e2" providerId="ADAL" clId="{593F13E4-0BA6-474F-B13B-1AC6C70A62E7}" dt="2022-08-18T18:40:27.162" v="2136" actId="478"/>
          <ac:picMkLst>
            <pc:docMk/>
            <pc:sldMk cId="2828140917" sldId="466"/>
            <ac:picMk id="8" creationId="{73AA31FD-A90F-6AE0-8840-4BB4116718D0}"/>
          </ac:picMkLst>
        </pc:picChg>
        <pc:picChg chg="add del mod">
          <ac:chgData name="Lena Blind" userId="90e71cdd-122c-46f6-915e-9751007b16e2" providerId="ADAL" clId="{593F13E4-0BA6-474F-B13B-1AC6C70A62E7}" dt="2022-08-18T18:40:28.933" v="2138" actId="478"/>
          <ac:picMkLst>
            <pc:docMk/>
            <pc:sldMk cId="2828140917" sldId="466"/>
            <ac:picMk id="10" creationId="{A21D7B61-E229-43A1-A2F3-F890523AB379}"/>
          </ac:picMkLst>
        </pc:picChg>
        <pc:picChg chg="add mod">
          <ac:chgData name="Lena Blind" userId="90e71cdd-122c-46f6-915e-9751007b16e2" providerId="ADAL" clId="{593F13E4-0BA6-474F-B13B-1AC6C70A62E7}" dt="2022-08-18T18:40:37.611" v="2141" actId="1076"/>
          <ac:picMkLst>
            <pc:docMk/>
            <pc:sldMk cId="2828140917" sldId="466"/>
            <ac:picMk id="13" creationId="{7115CC65-9DC1-BDC7-82C7-0FB92B8A2D64}"/>
          </ac:picMkLst>
        </pc:picChg>
        <pc:picChg chg="del">
          <ac:chgData name="Lena Blind" userId="90e71cdd-122c-46f6-915e-9751007b16e2" providerId="ADAL" clId="{593F13E4-0BA6-474F-B13B-1AC6C70A62E7}" dt="2022-08-18T18:40:25.654" v="2134" actId="478"/>
          <ac:picMkLst>
            <pc:docMk/>
            <pc:sldMk cId="2828140917" sldId="466"/>
            <ac:picMk id="14" creationId="{5E722045-ED52-72B7-1039-7186809120A7}"/>
          </ac:picMkLst>
        </pc:picChg>
        <pc:picChg chg="del">
          <ac:chgData name="Lena Blind" userId="90e71cdd-122c-46f6-915e-9751007b16e2" providerId="ADAL" clId="{593F13E4-0BA6-474F-B13B-1AC6C70A62E7}" dt="2022-08-18T18:42:45.554" v="2164" actId="478"/>
          <ac:picMkLst>
            <pc:docMk/>
            <pc:sldMk cId="2828140917" sldId="466"/>
            <ac:picMk id="16" creationId="{07A034AB-ADE5-D249-8E23-5C9565C9A6B7}"/>
          </ac:picMkLst>
        </pc:picChg>
        <pc:picChg chg="add del mod">
          <ac:chgData name="Lena Blind" userId="90e71cdd-122c-46f6-915e-9751007b16e2" providerId="ADAL" clId="{593F13E4-0BA6-474F-B13B-1AC6C70A62E7}" dt="2022-08-18T18:42:03.384" v="2148" actId="478"/>
          <ac:picMkLst>
            <pc:docMk/>
            <pc:sldMk cId="2828140917" sldId="466"/>
            <ac:picMk id="17" creationId="{E771313A-A987-31D5-E08D-450E5E41D91A}"/>
          </ac:picMkLst>
        </pc:picChg>
        <pc:picChg chg="add del mod">
          <ac:chgData name="Lena Blind" userId="90e71cdd-122c-46f6-915e-9751007b16e2" providerId="ADAL" clId="{593F13E4-0BA6-474F-B13B-1AC6C70A62E7}" dt="2022-08-18T18:42:07.245" v="2150" actId="478"/>
          <ac:picMkLst>
            <pc:docMk/>
            <pc:sldMk cId="2828140917" sldId="466"/>
            <ac:picMk id="20" creationId="{061F37E0-0630-58BB-DF88-5C3C9A9A46F2}"/>
          </ac:picMkLst>
        </pc:picChg>
        <pc:picChg chg="add del mod">
          <ac:chgData name="Lena Blind" userId="90e71cdd-122c-46f6-915e-9751007b16e2" providerId="ADAL" clId="{593F13E4-0BA6-474F-B13B-1AC6C70A62E7}" dt="2022-08-18T18:42:16.925" v="2154" actId="478"/>
          <ac:picMkLst>
            <pc:docMk/>
            <pc:sldMk cId="2828140917" sldId="466"/>
            <ac:picMk id="24" creationId="{C4814541-2D07-7E50-8DE7-7BDB5C92828A}"/>
          </ac:picMkLst>
        </pc:picChg>
        <pc:picChg chg="del">
          <ac:chgData name="Lena Blind" userId="90e71cdd-122c-46f6-915e-9751007b16e2" providerId="ADAL" clId="{593F13E4-0BA6-474F-B13B-1AC6C70A62E7}" dt="2022-08-18T18:42:01.116" v="2146" actId="478"/>
          <ac:picMkLst>
            <pc:docMk/>
            <pc:sldMk cId="2828140917" sldId="466"/>
            <ac:picMk id="26" creationId="{245D612D-27BB-7081-27B7-0C88BBEF58BF}"/>
          </ac:picMkLst>
        </pc:picChg>
        <pc:picChg chg="add mod">
          <ac:chgData name="Lena Blind" userId="90e71cdd-122c-46f6-915e-9751007b16e2" providerId="ADAL" clId="{593F13E4-0BA6-474F-B13B-1AC6C70A62E7}" dt="2022-08-18T18:42:23.877" v="2159" actId="1076"/>
          <ac:picMkLst>
            <pc:docMk/>
            <pc:sldMk cId="2828140917" sldId="466"/>
            <ac:picMk id="27" creationId="{ADFB30C2-845F-4674-F7ED-0B60A571158A}"/>
          </ac:picMkLst>
        </pc:picChg>
        <pc:picChg chg="add del mod">
          <ac:chgData name="Lena Blind" userId="90e71cdd-122c-46f6-915e-9751007b16e2" providerId="ADAL" clId="{593F13E4-0BA6-474F-B13B-1AC6C70A62E7}" dt="2022-08-18T18:42:47.322" v="2166" actId="478"/>
          <ac:picMkLst>
            <pc:docMk/>
            <pc:sldMk cId="2828140917" sldId="466"/>
            <ac:picMk id="29" creationId="{6236E0A6-5EBB-4F70-B8F4-C32E7B157B27}"/>
          </ac:picMkLst>
        </pc:picChg>
        <pc:picChg chg="add mod">
          <ac:chgData name="Lena Blind" userId="90e71cdd-122c-46f6-915e-9751007b16e2" providerId="ADAL" clId="{593F13E4-0BA6-474F-B13B-1AC6C70A62E7}" dt="2022-08-18T18:43:01.971" v="2171" actId="1076"/>
          <ac:picMkLst>
            <pc:docMk/>
            <pc:sldMk cId="2828140917" sldId="466"/>
            <ac:picMk id="31" creationId="{555E3BC8-E592-6F02-727E-8A28CBDE0494}"/>
          </ac:picMkLst>
        </pc:picChg>
      </pc:sldChg>
      <pc:sldChg chg="addSp modSp add mod">
        <pc:chgData name="Lena Blind" userId="90e71cdd-122c-46f6-915e-9751007b16e2" providerId="ADAL" clId="{593F13E4-0BA6-474F-B13B-1AC6C70A62E7}" dt="2022-08-23T18:42:09.815" v="10118" actId="1076"/>
        <pc:sldMkLst>
          <pc:docMk/>
          <pc:sldMk cId="530845646" sldId="467"/>
        </pc:sldMkLst>
        <pc:spChg chg="mod">
          <ac:chgData name="Lena Blind" userId="90e71cdd-122c-46f6-915e-9751007b16e2" providerId="ADAL" clId="{593F13E4-0BA6-474F-B13B-1AC6C70A62E7}" dt="2022-08-19T10:34:42.455" v="2873" actId="20577"/>
          <ac:spMkLst>
            <pc:docMk/>
            <pc:sldMk cId="530845646" sldId="467"/>
            <ac:spMk id="2" creationId="{C06DC36B-4E8F-27FB-06A2-B7617BA8D5FD}"/>
          </ac:spMkLst>
        </pc:spChg>
        <pc:graphicFrameChg chg="mod modGraphic">
          <ac:chgData name="Lena Blind" userId="90e71cdd-122c-46f6-915e-9751007b16e2" providerId="ADAL" clId="{593F13E4-0BA6-474F-B13B-1AC6C70A62E7}" dt="2022-08-18T18:49:48.926" v="2256"/>
          <ac:graphicFrameMkLst>
            <pc:docMk/>
            <pc:sldMk cId="530845646" sldId="467"/>
            <ac:graphicFrameMk id="19" creationId="{B7CCD214-068B-C504-876C-AC881C0AACD8}"/>
          </ac:graphicFrameMkLst>
        </pc:graphicFrameChg>
        <pc:picChg chg="add mod">
          <ac:chgData name="Lena Blind" userId="90e71cdd-122c-46f6-915e-9751007b16e2" providerId="ADAL" clId="{593F13E4-0BA6-474F-B13B-1AC6C70A62E7}" dt="2022-08-23T18:42:09.815" v="10118" actId="1076"/>
          <ac:picMkLst>
            <pc:docMk/>
            <pc:sldMk cId="530845646" sldId="467"/>
            <ac:picMk id="3" creationId="{E5523741-02F5-A521-A804-0E17BC4CD7F7}"/>
          </ac:picMkLst>
        </pc:picChg>
        <pc:picChg chg="mod">
          <ac:chgData name="Lena Blind" userId="90e71cdd-122c-46f6-915e-9751007b16e2" providerId="ADAL" clId="{593F13E4-0BA6-474F-B13B-1AC6C70A62E7}" dt="2022-08-18T18:48:08.805" v="2243" actId="1076"/>
          <ac:picMkLst>
            <pc:docMk/>
            <pc:sldMk cId="530845646" sldId="467"/>
            <ac:picMk id="21" creationId="{FE64444B-B852-B1B9-3554-A384D081D9FE}"/>
          </ac:picMkLst>
        </pc:picChg>
      </pc:sldChg>
      <pc:sldChg chg="add del">
        <pc:chgData name="Lena Blind" userId="90e71cdd-122c-46f6-915e-9751007b16e2" providerId="ADAL" clId="{593F13E4-0BA6-474F-B13B-1AC6C70A62E7}" dt="2022-08-18T18:39:43.362" v="2124"/>
        <pc:sldMkLst>
          <pc:docMk/>
          <pc:sldMk cId="3250091025" sldId="467"/>
        </pc:sldMkLst>
      </pc:sldChg>
      <pc:sldChg chg="addSp modSp add mod modAnim">
        <pc:chgData name="Lena Blind" userId="90e71cdd-122c-46f6-915e-9751007b16e2" providerId="ADAL" clId="{593F13E4-0BA6-474F-B13B-1AC6C70A62E7}" dt="2022-08-26T13:25:24.212" v="10590" actId="20577"/>
        <pc:sldMkLst>
          <pc:docMk/>
          <pc:sldMk cId="534626482" sldId="468"/>
        </pc:sldMkLst>
        <pc:spChg chg="mod">
          <ac:chgData name="Lena Blind" userId="90e71cdd-122c-46f6-915e-9751007b16e2" providerId="ADAL" clId="{593F13E4-0BA6-474F-B13B-1AC6C70A62E7}" dt="2022-08-19T10:34:39.311" v="2869" actId="20577"/>
          <ac:spMkLst>
            <pc:docMk/>
            <pc:sldMk cId="534626482" sldId="468"/>
            <ac:spMk id="2" creationId="{C06DC36B-4E8F-27FB-06A2-B7617BA8D5FD}"/>
          </ac:spMkLst>
        </pc:spChg>
        <pc:spChg chg="add mod">
          <ac:chgData name="Lena Blind" userId="90e71cdd-122c-46f6-915e-9751007b16e2" providerId="ADAL" clId="{593F13E4-0BA6-474F-B13B-1AC6C70A62E7}" dt="2022-08-26T13:25:19.712" v="10589" actId="790"/>
          <ac:spMkLst>
            <pc:docMk/>
            <pc:sldMk cId="534626482" sldId="468"/>
            <ac:spMk id="3" creationId="{606DA6D1-8B6F-1677-692D-ECEA76A62AAE}"/>
          </ac:spMkLst>
        </pc:spChg>
        <pc:spChg chg="add mod">
          <ac:chgData name="Lena Blind" userId="90e71cdd-122c-46f6-915e-9751007b16e2" providerId="ADAL" clId="{593F13E4-0BA6-474F-B13B-1AC6C70A62E7}" dt="2022-08-26T13:25:24.212" v="10590" actId="20577"/>
          <ac:spMkLst>
            <pc:docMk/>
            <pc:sldMk cId="534626482" sldId="468"/>
            <ac:spMk id="5" creationId="{3CC6BBB6-77EC-EACB-3EAB-F48EABB9CD82}"/>
          </ac:spMkLst>
        </pc:spChg>
        <pc:spChg chg="add mod">
          <ac:chgData name="Lena Blind" userId="90e71cdd-122c-46f6-915e-9751007b16e2" providerId="ADAL" clId="{593F13E4-0BA6-474F-B13B-1AC6C70A62E7}" dt="2022-08-19T10:35:47.440" v="2932" actId="14100"/>
          <ac:spMkLst>
            <pc:docMk/>
            <pc:sldMk cId="534626482" sldId="468"/>
            <ac:spMk id="6" creationId="{ACA260E1-86D9-552E-300C-0369243B0872}"/>
          </ac:spMkLst>
        </pc:spChg>
        <pc:spChg chg="add mod">
          <ac:chgData name="Lena Blind" userId="90e71cdd-122c-46f6-915e-9751007b16e2" providerId="ADAL" clId="{593F13E4-0BA6-474F-B13B-1AC6C70A62E7}" dt="2022-08-19T10:35:51.248" v="2934" actId="14100"/>
          <ac:spMkLst>
            <pc:docMk/>
            <pc:sldMk cId="534626482" sldId="468"/>
            <ac:spMk id="7" creationId="{3A4DD0A5-BA6B-FC8E-25F6-A7FD1387DEF3}"/>
          </ac:spMkLst>
        </pc:spChg>
        <pc:spChg chg="add mod">
          <ac:chgData name="Lena Blind" userId="90e71cdd-122c-46f6-915e-9751007b16e2" providerId="ADAL" clId="{593F13E4-0BA6-474F-B13B-1AC6C70A62E7}" dt="2022-08-23T09:36:06.481" v="9006" actId="208"/>
          <ac:spMkLst>
            <pc:docMk/>
            <pc:sldMk cId="534626482" sldId="468"/>
            <ac:spMk id="8" creationId="{1CE7F55C-360D-53DC-D64E-56C4FA859C87}"/>
          </ac:spMkLst>
        </pc:spChg>
        <pc:spChg chg="add mod">
          <ac:chgData name="Lena Blind" userId="90e71cdd-122c-46f6-915e-9751007b16e2" providerId="ADAL" clId="{593F13E4-0BA6-474F-B13B-1AC6C70A62E7}" dt="2022-08-23T09:36:53.892" v="9015" actId="1036"/>
          <ac:spMkLst>
            <pc:docMk/>
            <pc:sldMk cId="534626482" sldId="468"/>
            <ac:spMk id="9" creationId="{CC2FE733-D665-8089-FCAD-D24C22B2FD1B}"/>
          </ac:spMkLst>
        </pc:spChg>
        <pc:graphicFrameChg chg="mod modGraphic">
          <ac:chgData name="Lena Blind" userId="90e71cdd-122c-46f6-915e-9751007b16e2" providerId="ADAL" clId="{593F13E4-0BA6-474F-B13B-1AC6C70A62E7}" dt="2022-08-18T18:48:34.978" v="2247" actId="572"/>
          <ac:graphicFrameMkLst>
            <pc:docMk/>
            <pc:sldMk cId="534626482" sldId="468"/>
            <ac:graphicFrameMk id="19" creationId="{B7CCD214-068B-C504-876C-AC881C0AACD8}"/>
          </ac:graphicFrameMkLst>
        </pc:graphicFrameChg>
        <pc:picChg chg="add mod">
          <ac:chgData name="Lena Blind" userId="90e71cdd-122c-46f6-915e-9751007b16e2" providerId="ADAL" clId="{593F13E4-0BA6-474F-B13B-1AC6C70A62E7}" dt="2022-08-23T18:42:16.454" v="10119"/>
          <ac:picMkLst>
            <pc:docMk/>
            <pc:sldMk cId="534626482" sldId="468"/>
            <ac:picMk id="10" creationId="{C0E4845A-4BFE-DA68-57F7-4211F264ECE8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3T18:45:04.330" v="10148" actId="1076"/>
        <pc:sldMkLst>
          <pc:docMk/>
          <pc:sldMk cId="4054396280" sldId="469"/>
        </pc:sldMkLst>
        <pc:spChg chg="mod">
          <ac:chgData name="Lena Blind" userId="90e71cdd-122c-46f6-915e-9751007b16e2" providerId="ADAL" clId="{593F13E4-0BA6-474F-B13B-1AC6C70A62E7}" dt="2022-08-19T10:34:30.527" v="2865" actId="20577"/>
          <ac:spMkLst>
            <pc:docMk/>
            <pc:sldMk cId="4054396280" sldId="469"/>
            <ac:spMk id="2" creationId="{C06DC36B-4E8F-27FB-06A2-B7617BA8D5FD}"/>
          </ac:spMkLst>
        </pc:spChg>
        <pc:spChg chg="add mod">
          <ac:chgData name="Lena Blind" userId="90e71cdd-122c-46f6-915e-9751007b16e2" providerId="ADAL" clId="{593F13E4-0BA6-474F-B13B-1AC6C70A62E7}" dt="2022-08-19T13:17:07.813" v="3462" actId="20577"/>
          <ac:spMkLst>
            <pc:docMk/>
            <pc:sldMk cId="4054396280" sldId="469"/>
            <ac:spMk id="4" creationId="{EBDABE7B-D874-A234-673A-23D6603A682C}"/>
          </ac:spMkLst>
        </pc:spChg>
        <pc:spChg chg="add del mod">
          <ac:chgData name="Lena Blind" userId="90e71cdd-122c-46f6-915e-9751007b16e2" providerId="ADAL" clId="{593F13E4-0BA6-474F-B13B-1AC6C70A62E7}" dt="2022-08-19T10:39:35.423" v="3179" actId="20577"/>
          <ac:spMkLst>
            <pc:docMk/>
            <pc:sldMk cId="4054396280" sldId="469"/>
            <ac:spMk id="7" creationId="{DDA6BE79-A2A4-14F1-445A-A873D8F74A1B}"/>
          </ac:spMkLst>
        </pc:spChg>
        <pc:spChg chg="add mod">
          <ac:chgData name="Lena Blind" userId="90e71cdd-122c-46f6-915e-9751007b16e2" providerId="ADAL" clId="{593F13E4-0BA6-474F-B13B-1AC6C70A62E7}" dt="2022-08-19T10:36:04.264" v="2935" actId="1076"/>
          <ac:spMkLst>
            <pc:docMk/>
            <pc:sldMk cId="4054396280" sldId="469"/>
            <ac:spMk id="10" creationId="{D6FB187D-3E9C-8163-754B-DFEB37F72C9D}"/>
          </ac:spMkLst>
        </pc:spChg>
        <pc:spChg chg="add mod">
          <ac:chgData name="Lena Blind" userId="90e71cdd-122c-46f6-915e-9751007b16e2" providerId="ADAL" clId="{593F13E4-0BA6-474F-B13B-1AC6C70A62E7}" dt="2022-08-19T10:36:14.607" v="2938" actId="14100"/>
          <ac:spMkLst>
            <pc:docMk/>
            <pc:sldMk cId="4054396280" sldId="469"/>
            <ac:spMk id="11" creationId="{8AE15A10-4AA9-EE52-4384-32929A664C85}"/>
          </ac:spMkLst>
        </pc:spChg>
        <pc:spChg chg="add del mod">
          <ac:chgData name="Lena Blind" userId="90e71cdd-122c-46f6-915e-9751007b16e2" providerId="ADAL" clId="{593F13E4-0BA6-474F-B13B-1AC6C70A62E7}" dt="2022-08-23T09:37:24.430" v="9017" actId="478"/>
          <ac:spMkLst>
            <pc:docMk/>
            <pc:sldMk cId="4054396280" sldId="469"/>
            <ac:spMk id="14" creationId="{0517A1E4-ACFC-6825-0945-AC604CDB5A69}"/>
          </ac:spMkLst>
        </pc:spChg>
        <pc:spChg chg="add mod">
          <ac:chgData name="Lena Blind" userId="90e71cdd-122c-46f6-915e-9751007b16e2" providerId="ADAL" clId="{593F13E4-0BA6-474F-B13B-1AC6C70A62E7}" dt="2022-08-23T09:37:25.068" v="9018"/>
          <ac:spMkLst>
            <pc:docMk/>
            <pc:sldMk cId="4054396280" sldId="469"/>
            <ac:spMk id="15" creationId="{F52EA20F-1C2B-6B28-D89B-68F0C82597D3}"/>
          </ac:spMkLst>
        </pc:spChg>
        <pc:spChg chg="add mod">
          <ac:chgData name="Lena Blind" userId="90e71cdd-122c-46f6-915e-9751007b16e2" providerId="ADAL" clId="{593F13E4-0BA6-474F-B13B-1AC6C70A62E7}" dt="2022-08-23T09:37:25.068" v="9018"/>
          <ac:spMkLst>
            <pc:docMk/>
            <pc:sldMk cId="4054396280" sldId="469"/>
            <ac:spMk id="16" creationId="{1B75A78C-59D5-B0F9-6FBB-9A153A15EFF4}"/>
          </ac:spMkLst>
        </pc:spChg>
        <pc:spChg chg="add mod">
          <ac:chgData name="Lena Blind" userId="90e71cdd-122c-46f6-915e-9751007b16e2" providerId="ADAL" clId="{593F13E4-0BA6-474F-B13B-1AC6C70A62E7}" dt="2022-08-23T09:38:27.898" v="9022"/>
          <ac:spMkLst>
            <pc:docMk/>
            <pc:sldMk cId="4054396280" sldId="469"/>
            <ac:spMk id="17" creationId="{547C706A-223F-B0E4-C29B-27F835E71C83}"/>
          </ac:spMkLst>
        </pc:spChg>
        <pc:spChg chg="add mod">
          <ac:chgData name="Lena Blind" userId="90e71cdd-122c-46f6-915e-9751007b16e2" providerId="ADAL" clId="{593F13E4-0BA6-474F-B13B-1AC6C70A62E7}" dt="2022-08-23T09:39:03.699" v="9025" actId="1076"/>
          <ac:spMkLst>
            <pc:docMk/>
            <pc:sldMk cId="4054396280" sldId="469"/>
            <ac:spMk id="18" creationId="{F65F7AD7-F888-ECD0-AAA8-BD2DEDE2BD6E}"/>
          </ac:spMkLst>
        </pc:spChg>
        <pc:picChg chg="add mod">
          <ac:chgData name="Lena Blind" userId="90e71cdd-122c-46f6-915e-9751007b16e2" providerId="ADAL" clId="{593F13E4-0BA6-474F-B13B-1AC6C70A62E7}" dt="2022-08-18T18:50:40.448" v="2268" actId="1076"/>
          <ac:picMkLst>
            <pc:docMk/>
            <pc:sldMk cId="4054396280" sldId="469"/>
            <ac:picMk id="3" creationId="{344273C8-1E62-611F-429C-646928520BF7}"/>
          </ac:picMkLst>
        </pc:picChg>
        <pc:picChg chg="del">
          <ac:chgData name="Lena Blind" userId="90e71cdd-122c-46f6-915e-9751007b16e2" providerId="ADAL" clId="{593F13E4-0BA6-474F-B13B-1AC6C70A62E7}" dt="2022-08-18T18:51:00.250" v="2279" actId="478"/>
          <ac:picMkLst>
            <pc:docMk/>
            <pc:sldMk cId="4054396280" sldId="469"/>
            <ac:picMk id="4" creationId="{306F05F9-6F21-CDB5-499A-B1AF9662EBBB}"/>
          </ac:picMkLst>
        </pc:picChg>
        <pc:picChg chg="add mod">
          <ac:chgData name="Lena Blind" userId="90e71cdd-122c-46f6-915e-9751007b16e2" providerId="ADAL" clId="{593F13E4-0BA6-474F-B13B-1AC6C70A62E7}" dt="2022-08-18T18:50:47.707" v="2272" actId="14100"/>
          <ac:picMkLst>
            <pc:docMk/>
            <pc:sldMk cId="4054396280" sldId="469"/>
            <ac:picMk id="5" creationId="{7D305F55-FBFA-70B0-45E4-91CF988068D7}"/>
          </ac:picMkLst>
        </pc:picChg>
        <pc:picChg chg="add mod">
          <ac:chgData name="Lena Blind" userId="90e71cdd-122c-46f6-915e-9751007b16e2" providerId="ADAL" clId="{593F13E4-0BA6-474F-B13B-1AC6C70A62E7}" dt="2022-08-18T18:50:59.208" v="2278" actId="1076"/>
          <ac:picMkLst>
            <pc:docMk/>
            <pc:sldMk cId="4054396280" sldId="469"/>
            <ac:picMk id="6" creationId="{D0875AEC-7456-657B-66E8-CAF7CFD96290}"/>
          </ac:picMkLst>
        </pc:picChg>
        <pc:picChg chg="add mod">
          <ac:chgData name="Lena Blind" userId="90e71cdd-122c-46f6-915e-9751007b16e2" providerId="ADAL" clId="{593F13E4-0BA6-474F-B13B-1AC6C70A62E7}" dt="2022-08-18T18:59:17.446" v="2450" actId="1076"/>
          <ac:picMkLst>
            <pc:docMk/>
            <pc:sldMk cId="4054396280" sldId="469"/>
            <ac:picMk id="8" creationId="{4ABBCBE1-6FE6-8E20-CCE7-16D39B71606F}"/>
          </ac:picMkLst>
        </pc:picChg>
        <pc:picChg chg="add mod">
          <ac:chgData name="Lena Blind" userId="90e71cdd-122c-46f6-915e-9751007b16e2" providerId="ADAL" clId="{593F13E4-0BA6-474F-B13B-1AC6C70A62E7}" dt="2022-08-18T18:59:13.551" v="2447" actId="1076"/>
          <ac:picMkLst>
            <pc:docMk/>
            <pc:sldMk cId="4054396280" sldId="469"/>
            <ac:picMk id="9" creationId="{AE347009-50D5-9506-A833-3F0965448601}"/>
          </ac:picMkLst>
        </pc:picChg>
        <pc:picChg chg="del">
          <ac:chgData name="Lena Blind" userId="90e71cdd-122c-46f6-915e-9751007b16e2" providerId="ADAL" clId="{593F13E4-0BA6-474F-B13B-1AC6C70A62E7}" dt="2022-08-18T18:50:36.659" v="2265" actId="478"/>
          <ac:picMkLst>
            <pc:docMk/>
            <pc:sldMk cId="4054396280" sldId="469"/>
            <ac:picMk id="11" creationId="{A37525A0-2F6F-325C-B294-6628B07DFE4B}"/>
          </ac:picMkLst>
        </pc:picChg>
        <pc:picChg chg="add mod">
          <ac:chgData name="Lena Blind" userId="90e71cdd-122c-46f6-915e-9751007b16e2" providerId="ADAL" clId="{593F13E4-0BA6-474F-B13B-1AC6C70A62E7}" dt="2022-08-18T18:59:19.436" v="2451" actId="14100"/>
          <ac:picMkLst>
            <pc:docMk/>
            <pc:sldMk cId="4054396280" sldId="469"/>
            <ac:picMk id="13" creationId="{02199B94-C5E7-9867-6A48-F7247583CC85}"/>
          </ac:picMkLst>
        </pc:picChg>
        <pc:picChg chg="del">
          <ac:chgData name="Lena Blind" userId="90e71cdd-122c-46f6-915e-9751007b16e2" providerId="ADAL" clId="{593F13E4-0BA6-474F-B13B-1AC6C70A62E7}" dt="2022-08-18T18:50:44.360" v="2269" actId="478"/>
          <ac:picMkLst>
            <pc:docMk/>
            <pc:sldMk cId="4054396280" sldId="469"/>
            <ac:picMk id="14" creationId="{5E722045-ED52-72B7-1039-7186809120A7}"/>
          </ac:picMkLst>
        </pc:picChg>
        <pc:picChg chg="del">
          <ac:chgData name="Lena Blind" userId="90e71cdd-122c-46f6-915e-9751007b16e2" providerId="ADAL" clId="{593F13E4-0BA6-474F-B13B-1AC6C70A62E7}" dt="2022-08-18T18:50:53.436" v="2273" actId="478"/>
          <ac:picMkLst>
            <pc:docMk/>
            <pc:sldMk cId="4054396280" sldId="469"/>
            <ac:picMk id="16" creationId="{07A034AB-ADE5-D249-8E23-5C9565C9A6B7}"/>
          </ac:picMkLst>
        </pc:picChg>
        <pc:picChg chg="add del mod">
          <ac:chgData name="Lena Blind" userId="90e71cdd-122c-46f6-915e-9751007b16e2" providerId="ADAL" clId="{593F13E4-0BA6-474F-B13B-1AC6C70A62E7}" dt="2022-08-18T18:54:23.664" v="2343" actId="478"/>
          <ac:picMkLst>
            <pc:docMk/>
            <pc:sldMk cId="4054396280" sldId="469"/>
            <ac:picMk id="17" creationId="{D4653975-6ACB-7687-986E-E871D6E60E46}"/>
          </ac:picMkLst>
        </pc:picChg>
        <pc:picChg chg="add mod">
          <ac:chgData name="Lena Blind" userId="90e71cdd-122c-46f6-915e-9751007b16e2" providerId="ADAL" clId="{593F13E4-0BA6-474F-B13B-1AC6C70A62E7}" dt="2022-08-18T18:59:14.421" v="2448" actId="1076"/>
          <ac:picMkLst>
            <pc:docMk/>
            <pc:sldMk cId="4054396280" sldId="469"/>
            <ac:picMk id="20" creationId="{5A0FAEF0-2FDA-1944-AF54-06DAFA52C7FD}"/>
          </ac:picMkLst>
        </pc:picChg>
        <pc:picChg chg="add del mod modCrop">
          <ac:chgData name="Lena Blind" userId="90e71cdd-122c-46f6-915e-9751007b16e2" providerId="ADAL" clId="{593F13E4-0BA6-474F-B13B-1AC6C70A62E7}" dt="2022-08-23T18:44:12.188" v="10137" actId="478"/>
          <ac:picMkLst>
            <pc:docMk/>
            <pc:sldMk cId="4054396280" sldId="469"/>
            <ac:picMk id="21" creationId="{428C5275-3844-5C1F-EF3E-86E87B925675}"/>
          </ac:picMkLst>
        </pc:picChg>
        <pc:picChg chg="del">
          <ac:chgData name="Lena Blind" userId="90e71cdd-122c-46f6-915e-9751007b16e2" providerId="ADAL" clId="{593F13E4-0BA6-474F-B13B-1AC6C70A62E7}" dt="2022-08-18T18:51:04.568" v="2282" actId="478"/>
          <ac:picMkLst>
            <pc:docMk/>
            <pc:sldMk cId="4054396280" sldId="469"/>
            <ac:picMk id="21" creationId="{FE64444B-B852-B1B9-3554-A384D081D9FE}"/>
          </ac:picMkLst>
        </pc:picChg>
        <pc:picChg chg="add mod modCrop">
          <ac:chgData name="Lena Blind" userId="90e71cdd-122c-46f6-915e-9751007b16e2" providerId="ADAL" clId="{593F13E4-0BA6-474F-B13B-1AC6C70A62E7}" dt="2022-08-23T18:45:04.330" v="10148" actId="1076"/>
          <ac:picMkLst>
            <pc:docMk/>
            <pc:sldMk cId="4054396280" sldId="469"/>
            <ac:picMk id="23" creationId="{260D16A6-D06A-9374-8290-63D9EF2C1432}"/>
          </ac:picMkLst>
        </pc:picChg>
        <pc:picChg chg="del">
          <ac:chgData name="Lena Blind" userId="90e71cdd-122c-46f6-915e-9751007b16e2" providerId="ADAL" clId="{593F13E4-0BA6-474F-B13B-1AC6C70A62E7}" dt="2022-08-18T18:51:03.109" v="2281" actId="478"/>
          <ac:picMkLst>
            <pc:docMk/>
            <pc:sldMk cId="4054396280" sldId="469"/>
            <ac:picMk id="23" creationId="{281F586A-643D-836A-15FB-97DFB101CFBB}"/>
          </ac:picMkLst>
        </pc:picChg>
        <pc:picChg chg="del">
          <ac:chgData name="Lena Blind" userId="90e71cdd-122c-46f6-915e-9751007b16e2" providerId="ADAL" clId="{593F13E4-0BA6-474F-B13B-1AC6C70A62E7}" dt="2022-08-18T18:51:01.653" v="2280" actId="478"/>
          <ac:picMkLst>
            <pc:docMk/>
            <pc:sldMk cId="4054396280" sldId="469"/>
            <ac:picMk id="26" creationId="{245D612D-27BB-7081-27B7-0C88BBEF58BF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3T18:45:26.873" v="10152" actId="1076"/>
        <pc:sldMkLst>
          <pc:docMk/>
          <pc:sldMk cId="4256459926" sldId="470"/>
        </pc:sldMkLst>
        <pc:spChg chg="mod">
          <ac:chgData name="Lena Blind" userId="90e71cdd-122c-46f6-915e-9751007b16e2" providerId="ADAL" clId="{593F13E4-0BA6-474F-B13B-1AC6C70A62E7}" dt="2022-08-19T10:34:50.959" v="2877" actId="20577"/>
          <ac:spMkLst>
            <pc:docMk/>
            <pc:sldMk cId="4256459926" sldId="470"/>
            <ac:spMk id="2" creationId="{C06DC36B-4E8F-27FB-06A2-B7617BA8D5FD}"/>
          </ac:spMkLst>
        </pc:spChg>
        <pc:spChg chg="add mod">
          <ac:chgData name="Lena Blind" userId="90e71cdd-122c-46f6-915e-9751007b16e2" providerId="ADAL" clId="{593F13E4-0BA6-474F-B13B-1AC6C70A62E7}" dt="2022-08-23T09:37:30.832" v="9019"/>
          <ac:spMkLst>
            <pc:docMk/>
            <pc:sldMk cId="4256459926" sldId="470"/>
            <ac:spMk id="3" creationId="{9F1DFF77-4661-C51C-A36C-683F1D495471}"/>
          </ac:spMkLst>
        </pc:spChg>
        <pc:spChg chg="add del mod">
          <ac:chgData name="Lena Blind" userId="90e71cdd-122c-46f6-915e-9751007b16e2" providerId="ADAL" clId="{593F13E4-0BA6-474F-B13B-1AC6C70A62E7}" dt="2022-08-19T10:28:41.594" v="2710" actId="21"/>
          <ac:spMkLst>
            <pc:docMk/>
            <pc:sldMk cId="4256459926" sldId="470"/>
            <ac:spMk id="3" creationId="{EA97A289-4EDA-DFA2-65C0-67CC466CF18D}"/>
          </ac:spMkLst>
        </pc:spChg>
        <pc:spChg chg="add mod">
          <ac:chgData name="Lena Blind" userId="90e71cdd-122c-46f6-915e-9751007b16e2" providerId="ADAL" clId="{593F13E4-0BA6-474F-B13B-1AC6C70A62E7}" dt="2022-08-19T10:37:11.960" v="3106" actId="20577"/>
          <ac:spMkLst>
            <pc:docMk/>
            <pc:sldMk cId="4256459926" sldId="470"/>
            <ac:spMk id="5" creationId="{EB67E599-DE7E-3F93-823D-F8E090C05E05}"/>
          </ac:spMkLst>
        </pc:spChg>
        <pc:spChg chg="add mod">
          <ac:chgData name="Lena Blind" userId="90e71cdd-122c-46f6-915e-9751007b16e2" providerId="ADAL" clId="{593F13E4-0BA6-474F-B13B-1AC6C70A62E7}" dt="2022-08-19T10:36:41.084" v="2939"/>
          <ac:spMkLst>
            <pc:docMk/>
            <pc:sldMk cId="4256459926" sldId="470"/>
            <ac:spMk id="6" creationId="{6A2D65D3-7F95-2263-B465-D5EA946B6E7B}"/>
          </ac:spMkLst>
        </pc:spChg>
        <pc:spChg chg="add mod">
          <ac:chgData name="Lena Blind" userId="90e71cdd-122c-46f6-915e-9751007b16e2" providerId="ADAL" clId="{593F13E4-0BA6-474F-B13B-1AC6C70A62E7}" dt="2022-08-19T10:39:11.262" v="3161" actId="1035"/>
          <ac:spMkLst>
            <pc:docMk/>
            <pc:sldMk cId="4256459926" sldId="470"/>
            <ac:spMk id="9" creationId="{7800E52E-94D6-6149-4E64-DC256AE0D8E0}"/>
          </ac:spMkLst>
        </pc:spChg>
        <pc:spChg chg="add mod">
          <ac:chgData name="Lena Blind" userId="90e71cdd-122c-46f6-915e-9751007b16e2" providerId="ADAL" clId="{593F13E4-0BA6-474F-B13B-1AC6C70A62E7}" dt="2022-08-19T10:39:11.262" v="3161" actId="1035"/>
          <ac:spMkLst>
            <pc:docMk/>
            <pc:sldMk cId="4256459926" sldId="470"/>
            <ac:spMk id="10" creationId="{09749121-679D-1203-C4B3-A6F0F961DB5C}"/>
          </ac:spMkLst>
        </pc:spChg>
        <pc:spChg chg="add mod">
          <ac:chgData name="Lena Blind" userId="90e71cdd-122c-46f6-915e-9751007b16e2" providerId="ADAL" clId="{593F13E4-0BA6-474F-B13B-1AC6C70A62E7}" dt="2022-08-23T09:37:30.832" v="9019"/>
          <ac:spMkLst>
            <pc:docMk/>
            <pc:sldMk cId="4256459926" sldId="470"/>
            <ac:spMk id="11" creationId="{3ABD2233-E53B-5518-E4EC-A100E2F2678D}"/>
          </ac:spMkLst>
        </pc:spChg>
        <pc:picChg chg="del mod">
          <ac:chgData name="Lena Blind" userId="90e71cdd-122c-46f6-915e-9751007b16e2" providerId="ADAL" clId="{593F13E4-0BA6-474F-B13B-1AC6C70A62E7}" dt="2022-08-18T18:51:29.720" v="2293" actId="478"/>
          <ac:picMkLst>
            <pc:docMk/>
            <pc:sldMk cId="4256459926" sldId="470"/>
            <ac:picMk id="3" creationId="{344273C8-1E62-611F-429C-646928520BF7}"/>
          </ac:picMkLst>
        </pc:picChg>
        <pc:picChg chg="add mod">
          <ac:chgData name="Lena Blind" userId="90e71cdd-122c-46f6-915e-9751007b16e2" providerId="ADAL" clId="{593F13E4-0BA6-474F-B13B-1AC6C70A62E7}" dt="2022-08-18T18:51:51.992" v="2304" actId="1076"/>
          <ac:picMkLst>
            <pc:docMk/>
            <pc:sldMk cId="4256459926" sldId="470"/>
            <ac:picMk id="4" creationId="{F055800E-B4B8-EC57-23B4-98B67329B546}"/>
          </ac:picMkLst>
        </pc:picChg>
        <pc:picChg chg="del">
          <ac:chgData name="Lena Blind" userId="90e71cdd-122c-46f6-915e-9751007b16e2" providerId="ADAL" clId="{593F13E4-0BA6-474F-B13B-1AC6C70A62E7}" dt="2022-08-18T18:51:35.813" v="2296" actId="478"/>
          <ac:picMkLst>
            <pc:docMk/>
            <pc:sldMk cId="4256459926" sldId="470"/>
            <ac:picMk id="5" creationId="{7D305F55-FBFA-70B0-45E4-91CF988068D7}"/>
          </ac:picMkLst>
        </pc:picChg>
        <pc:picChg chg="del">
          <ac:chgData name="Lena Blind" userId="90e71cdd-122c-46f6-915e-9751007b16e2" providerId="ADAL" clId="{593F13E4-0BA6-474F-B13B-1AC6C70A62E7}" dt="2022-08-18T18:51:45.565" v="2300" actId="478"/>
          <ac:picMkLst>
            <pc:docMk/>
            <pc:sldMk cId="4256459926" sldId="470"/>
            <ac:picMk id="6" creationId="{D0875AEC-7456-657B-66E8-CAF7CFD96290}"/>
          </ac:picMkLst>
        </pc:picChg>
        <pc:picChg chg="add mod">
          <ac:chgData name="Lena Blind" userId="90e71cdd-122c-46f6-915e-9751007b16e2" providerId="ADAL" clId="{593F13E4-0BA6-474F-B13B-1AC6C70A62E7}" dt="2022-08-18T18:51:50.710" v="2303" actId="1076"/>
          <ac:picMkLst>
            <pc:docMk/>
            <pc:sldMk cId="4256459926" sldId="470"/>
            <ac:picMk id="7" creationId="{49B70408-5882-94B0-EECC-2A8C4E80BFA8}"/>
          </ac:picMkLst>
        </pc:picChg>
        <pc:picChg chg="add mod">
          <ac:chgData name="Lena Blind" userId="90e71cdd-122c-46f6-915e-9751007b16e2" providerId="ADAL" clId="{593F13E4-0BA6-474F-B13B-1AC6C70A62E7}" dt="2022-08-18T18:51:48.644" v="2302" actId="1076"/>
          <ac:picMkLst>
            <pc:docMk/>
            <pc:sldMk cId="4256459926" sldId="470"/>
            <ac:picMk id="8" creationId="{77F08324-53E9-203D-6336-CAFA5727F8AB}"/>
          </ac:picMkLst>
        </pc:picChg>
        <pc:picChg chg="add del mod">
          <ac:chgData name="Lena Blind" userId="90e71cdd-122c-46f6-915e-9751007b16e2" providerId="ADAL" clId="{593F13E4-0BA6-474F-B13B-1AC6C70A62E7}" dt="2022-08-18T18:52:39.541" v="2312" actId="478"/>
          <ac:picMkLst>
            <pc:docMk/>
            <pc:sldMk cId="4256459926" sldId="470"/>
            <ac:picMk id="10" creationId="{387ED850-1063-62E8-7B4D-A03E99A18DD3}"/>
          </ac:picMkLst>
        </pc:picChg>
        <pc:picChg chg="add mod">
          <ac:chgData name="Lena Blind" userId="90e71cdd-122c-46f6-915e-9751007b16e2" providerId="ADAL" clId="{593F13E4-0BA6-474F-B13B-1AC6C70A62E7}" dt="2022-08-18T18:59:03.032" v="2443" actId="1076"/>
          <ac:picMkLst>
            <pc:docMk/>
            <pc:sldMk cId="4256459926" sldId="470"/>
            <ac:picMk id="13" creationId="{965D94DB-88E4-F6B4-4FEA-C56DDD66B442}"/>
          </ac:picMkLst>
        </pc:picChg>
        <pc:picChg chg="add mod">
          <ac:chgData name="Lena Blind" userId="90e71cdd-122c-46f6-915e-9751007b16e2" providerId="ADAL" clId="{593F13E4-0BA6-474F-B13B-1AC6C70A62E7}" dt="2022-08-23T18:45:26.873" v="10152" actId="1076"/>
          <ac:picMkLst>
            <pc:docMk/>
            <pc:sldMk cId="4256459926" sldId="470"/>
            <ac:picMk id="14" creationId="{88C0FBA9-6293-CB8A-BB97-ADA9ACFFAF93}"/>
          </ac:picMkLst>
        </pc:picChg>
        <pc:picChg chg="add del mod">
          <ac:chgData name="Lena Blind" userId="90e71cdd-122c-46f6-915e-9751007b16e2" providerId="ADAL" clId="{593F13E4-0BA6-474F-B13B-1AC6C70A62E7}" dt="2022-08-18T18:53:23.317" v="2325" actId="21"/>
          <ac:picMkLst>
            <pc:docMk/>
            <pc:sldMk cId="4256459926" sldId="470"/>
            <ac:picMk id="15" creationId="{8D9A846F-C04E-9552-8004-2E7D6E0395E9}"/>
          </ac:picMkLst>
        </pc:picChg>
        <pc:picChg chg="add mod">
          <ac:chgData name="Lena Blind" userId="90e71cdd-122c-46f6-915e-9751007b16e2" providerId="ADAL" clId="{593F13E4-0BA6-474F-B13B-1AC6C70A62E7}" dt="2022-08-18T18:59:00.076" v="2442" actId="1076"/>
          <ac:picMkLst>
            <pc:docMk/>
            <pc:sldMk cId="4256459926" sldId="470"/>
            <ac:picMk id="17" creationId="{2EA528C2-A5BF-8B74-7A71-791E2514FD19}"/>
          </ac:picMkLst>
        </pc:picChg>
        <pc:picChg chg="add mod">
          <ac:chgData name="Lena Blind" userId="90e71cdd-122c-46f6-915e-9751007b16e2" providerId="ADAL" clId="{593F13E4-0BA6-474F-B13B-1AC6C70A62E7}" dt="2022-08-18T18:54:01.451" v="2336" actId="1076"/>
          <ac:picMkLst>
            <pc:docMk/>
            <pc:sldMk cId="4256459926" sldId="470"/>
            <ac:picMk id="20" creationId="{B3A6DA7A-90B7-A84E-37D4-93A9C8929A94}"/>
          </ac:picMkLst>
        </pc:picChg>
        <pc:picChg chg="add mod">
          <ac:chgData name="Lena Blind" userId="90e71cdd-122c-46f6-915e-9751007b16e2" providerId="ADAL" clId="{593F13E4-0BA6-474F-B13B-1AC6C70A62E7}" dt="2022-08-18T18:58:57.337" v="2440" actId="14100"/>
          <ac:picMkLst>
            <pc:docMk/>
            <pc:sldMk cId="4256459926" sldId="470"/>
            <ac:picMk id="22" creationId="{8951928A-530C-4ACF-2B04-614F5E6A59FD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3T09:37:54.808" v="9021" actId="166"/>
        <pc:sldMkLst>
          <pc:docMk/>
          <pc:sldMk cId="2515153165" sldId="471"/>
        </pc:sldMkLst>
        <pc:spChg chg="mod">
          <ac:chgData name="Lena Blind" userId="90e71cdd-122c-46f6-915e-9751007b16e2" providerId="ADAL" clId="{593F13E4-0BA6-474F-B13B-1AC6C70A62E7}" dt="2022-08-18T18:55:33.718" v="2374" actId="20577"/>
          <ac:spMkLst>
            <pc:docMk/>
            <pc:sldMk cId="2515153165" sldId="471"/>
            <ac:spMk id="2" creationId="{C06DC36B-4E8F-27FB-06A2-B7617BA8D5FD}"/>
          </ac:spMkLst>
        </pc:spChg>
        <pc:spChg chg="add mod">
          <ac:chgData name="Lena Blind" userId="90e71cdd-122c-46f6-915e-9751007b16e2" providerId="ADAL" clId="{593F13E4-0BA6-474F-B13B-1AC6C70A62E7}" dt="2022-08-19T18:52:26.040" v="5551" actId="1076"/>
          <ac:spMkLst>
            <pc:docMk/>
            <pc:sldMk cId="2515153165" sldId="471"/>
            <ac:spMk id="3" creationId="{5247F8AE-0F59-952D-809A-038FACB78294}"/>
          </ac:spMkLst>
        </pc:spChg>
        <pc:spChg chg="add mod">
          <ac:chgData name="Lena Blind" userId="90e71cdd-122c-46f6-915e-9751007b16e2" providerId="ADAL" clId="{593F13E4-0BA6-474F-B13B-1AC6C70A62E7}" dt="2022-08-19T18:52:41.224" v="5556" actId="1076"/>
          <ac:spMkLst>
            <pc:docMk/>
            <pc:sldMk cId="2515153165" sldId="471"/>
            <ac:spMk id="4" creationId="{8B3EF81E-6888-655B-1352-3F90E1894C47}"/>
          </ac:spMkLst>
        </pc:spChg>
        <pc:spChg chg="add mod">
          <ac:chgData name="Lena Blind" userId="90e71cdd-122c-46f6-915e-9751007b16e2" providerId="ADAL" clId="{593F13E4-0BA6-474F-B13B-1AC6C70A62E7}" dt="2022-08-19T18:52:27.696" v="5552" actId="1076"/>
          <ac:spMkLst>
            <pc:docMk/>
            <pc:sldMk cId="2515153165" sldId="471"/>
            <ac:spMk id="6" creationId="{BB493AAE-E5C8-A736-88C0-7BF61C9BBA60}"/>
          </ac:spMkLst>
        </pc:spChg>
        <pc:spChg chg="add mod">
          <ac:chgData name="Lena Blind" userId="90e71cdd-122c-46f6-915e-9751007b16e2" providerId="ADAL" clId="{593F13E4-0BA6-474F-B13B-1AC6C70A62E7}" dt="2022-08-19T18:52:39.240" v="5555" actId="1076"/>
          <ac:spMkLst>
            <pc:docMk/>
            <pc:sldMk cId="2515153165" sldId="471"/>
            <ac:spMk id="7" creationId="{A4B67FB3-53ED-2BD2-F601-1021C6F494DB}"/>
          </ac:spMkLst>
        </pc:spChg>
        <pc:spChg chg="add mod">
          <ac:chgData name="Lena Blind" userId="90e71cdd-122c-46f6-915e-9751007b16e2" providerId="ADAL" clId="{593F13E4-0BA6-474F-B13B-1AC6C70A62E7}" dt="2022-08-19T18:15:22.643" v="4791" actId="14100"/>
          <ac:spMkLst>
            <pc:docMk/>
            <pc:sldMk cId="2515153165" sldId="471"/>
            <ac:spMk id="8" creationId="{9DE9E8CD-8F3B-11CA-5885-7FD56659B4B1}"/>
          </ac:spMkLst>
        </pc:spChg>
        <pc:spChg chg="add mod">
          <ac:chgData name="Lena Blind" userId="90e71cdd-122c-46f6-915e-9751007b16e2" providerId="ADAL" clId="{593F13E4-0BA6-474F-B13B-1AC6C70A62E7}" dt="2022-08-19T18:15:55.707" v="4801" actId="14100"/>
          <ac:spMkLst>
            <pc:docMk/>
            <pc:sldMk cId="2515153165" sldId="471"/>
            <ac:spMk id="9" creationId="{A82F1876-E098-5A79-8E75-9A56B206D9A7}"/>
          </ac:spMkLst>
        </pc:spChg>
        <pc:spChg chg="add mod">
          <ac:chgData name="Lena Blind" userId="90e71cdd-122c-46f6-915e-9751007b16e2" providerId="ADAL" clId="{593F13E4-0BA6-474F-B13B-1AC6C70A62E7}" dt="2022-08-19T18:16:58.555" v="4821" actId="20577"/>
          <ac:spMkLst>
            <pc:docMk/>
            <pc:sldMk cId="2515153165" sldId="471"/>
            <ac:spMk id="10" creationId="{8136A0F6-C576-472F-33D8-39B5A2BDF325}"/>
          </ac:spMkLst>
        </pc:spChg>
        <pc:spChg chg="add mod">
          <ac:chgData name="Lena Blind" userId="90e71cdd-122c-46f6-915e-9751007b16e2" providerId="ADAL" clId="{593F13E4-0BA6-474F-B13B-1AC6C70A62E7}" dt="2022-08-19T18:16:56.147" v="4817" actId="20577"/>
          <ac:spMkLst>
            <pc:docMk/>
            <pc:sldMk cId="2515153165" sldId="471"/>
            <ac:spMk id="13" creationId="{4B9B157B-566C-9151-A470-A719426C4257}"/>
          </ac:spMkLst>
        </pc:spChg>
        <pc:spChg chg="add mod">
          <ac:chgData name="Lena Blind" userId="90e71cdd-122c-46f6-915e-9751007b16e2" providerId="ADAL" clId="{593F13E4-0BA6-474F-B13B-1AC6C70A62E7}" dt="2022-08-19T18:17:15.946" v="4827" actId="20577"/>
          <ac:spMkLst>
            <pc:docMk/>
            <pc:sldMk cId="2515153165" sldId="471"/>
            <ac:spMk id="14" creationId="{2FE80E7D-498E-50E9-3BB5-A11E52041FF9}"/>
          </ac:spMkLst>
        </pc:spChg>
        <pc:spChg chg="add mod">
          <ac:chgData name="Lena Blind" userId="90e71cdd-122c-46f6-915e-9751007b16e2" providerId="ADAL" clId="{593F13E4-0BA6-474F-B13B-1AC6C70A62E7}" dt="2022-08-19T18:18:08.043" v="4849" actId="207"/>
          <ac:spMkLst>
            <pc:docMk/>
            <pc:sldMk cId="2515153165" sldId="471"/>
            <ac:spMk id="15" creationId="{B76EEE47-BB4E-7B21-FCD2-375AE7B68187}"/>
          </ac:spMkLst>
        </pc:spChg>
        <pc:spChg chg="add mod">
          <ac:chgData name="Lena Blind" userId="90e71cdd-122c-46f6-915e-9751007b16e2" providerId="ADAL" clId="{593F13E4-0BA6-474F-B13B-1AC6C70A62E7}" dt="2022-08-19T18:18:07.509" v="4848" actId="207"/>
          <ac:spMkLst>
            <pc:docMk/>
            <pc:sldMk cId="2515153165" sldId="471"/>
            <ac:spMk id="16" creationId="{D305FA94-DF96-5B66-BB6B-1A9F4FE90CE3}"/>
          </ac:spMkLst>
        </pc:spChg>
        <pc:spChg chg="add mod">
          <ac:chgData name="Lena Blind" userId="90e71cdd-122c-46f6-915e-9751007b16e2" providerId="ADAL" clId="{593F13E4-0BA6-474F-B13B-1AC6C70A62E7}" dt="2022-08-19T18:52:30.287" v="5553" actId="1076"/>
          <ac:spMkLst>
            <pc:docMk/>
            <pc:sldMk cId="2515153165" sldId="471"/>
            <ac:spMk id="17" creationId="{14C73D00-D5D2-DBA0-C2E7-F1D121D2EF47}"/>
          </ac:spMkLst>
        </pc:spChg>
        <pc:spChg chg="add mod">
          <ac:chgData name="Lena Blind" userId="90e71cdd-122c-46f6-915e-9751007b16e2" providerId="ADAL" clId="{593F13E4-0BA6-474F-B13B-1AC6C70A62E7}" dt="2022-08-19T18:52:36.896" v="5554" actId="1076"/>
          <ac:spMkLst>
            <pc:docMk/>
            <pc:sldMk cId="2515153165" sldId="471"/>
            <ac:spMk id="18" creationId="{DA2995EF-6863-11D4-D5FB-55CF3F70C25C}"/>
          </ac:spMkLst>
        </pc:spChg>
        <pc:spChg chg="add mod ord">
          <ac:chgData name="Lena Blind" userId="90e71cdd-122c-46f6-915e-9751007b16e2" providerId="ADAL" clId="{593F13E4-0BA6-474F-B13B-1AC6C70A62E7}" dt="2022-08-23T09:37:54.808" v="9021" actId="166"/>
          <ac:spMkLst>
            <pc:docMk/>
            <pc:sldMk cId="2515153165" sldId="471"/>
            <ac:spMk id="20" creationId="{FE3D3E49-732B-ECB3-9424-2481DE06B419}"/>
          </ac:spMkLst>
        </pc:spChg>
        <pc:spChg chg="add mod">
          <ac:chgData name="Lena Blind" userId="90e71cdd-122c-46f6-915e-9751007b16e2" providerId="ADAL" clId="{593F13E4-0BA6-474F-B13B-1AC6C70A62E7}" dt="2022-08-23T09:33:59.618" v="9002" actId="14100"/>
          <ac:spMkLst>
            <pc:docMk/>
            <pc:sldMk cId="2515153165" sldId="471"/>
            <ac:spMk id="21" creationId="{2729077B-9D28-7053-4254-B21CDDBAD72C}"/>
          </ac:spMkLst>
        </pc:spChg>
        <pc:spChg chg="add mod">
          <ac:chgData name="Lena Blind" userId="90e71cdd-122c-46f6-915e-9751007b16e2" providerId="ADAL" clId="{593F13E4-0BA6-474F-B13B-1AC6C70A62E7}" dt="2022-08-23T09:37:35.135" v="9020"/>
          <ac:spMkLst>
            <pc:docMk/>
            <pc:sldMk cId="2515153165" sldId="471"/>
            <ac:spMk id="22" creationId="{F38B67B6-DF69-694D-1E8A-DE048698B351}"/>
          </ac:spMkLst>
        </pc:spChg>
        <pc:spChg chg="add mod">
          <ac:chgData name="Lena Blind" userId="90e71cdd-122c-46f6-915e-9751007b16e2" providerId="ADAL" clId="{593F13E4-0BA6-474F-B13B-1AC6C70A62E7}" dt="2022-08-23T09:37:35.135" v="9020"/>
          <ac:spMkLst>
            <pc:docMk/>
            <pc:sldMk cId="2515153165" sldId="471"/>
            <ac:spMk id="24" creationId="{E6DDCDE0-5485-7CFA-842E-8B93D0CC41B6}"/>
          </ac:spMkLst>
        </pc:spChg>
        <pc:graphicFrameChg chg="modGraphic">
          <ac:chgData name="Lena Blind" userId="90e71cdd-122c-46f6-915e-9751007b16e2" providerId="ADAL" clId="{593F13E4-0BA6-474F-B13B-1AC6C70A62E7}" dt="2022-08-19T18:14:35.023" v="4774" actId="20577"/>
          <ac:graphicFrameMkLst>
            <pc:docMk/>
            <pc:sldMk cId="2515153165" sldId="471"/>
            <ac:graphicFrameMk id="12" creationId="{E0D153F7-8C65-3D6A-067B-6E301D274993}"/>
          </ac:graphicFrameMkLst>
        </pc:graphicFrameChg>
        <pc:picChg chg="del">
          <ac:chgData name="Lena Blind" userId="90e71cdd-122c-46f6-915e-9751007b16e2" providerId="ADAL" clId="{593F13E4-0BA6-474F-B13B-1AC6C70A62E7}" dt="2022-08-18T18:55:49.289" v="2375" actId="478"/>
          <ac:picMkLst>
            <pc:docMk/>
            <pc:sldMk cId="2515153165" sldId="471"/>
            <ac:picMk id="4" creationId="{F055800E-B4B8-EC57-23B4-98B67329B546}"/>
          </ac:picMkLst>
        </pc:picChg>
        <pc:picChg chg="add mod">
          <ac:chgData name="Lena Blind" userId="90e71cdd-122c-46f6-915e-9751007b16e2" providerId="ADAL" clId="{593F13E4-0BA6-474F-B13B-1AC6C70A62E7}" dt="2022-08-18T18:55:57.647" v="2380" actId="14100"/>
          <ac:picMkLst>
            <pc:docMk/>
            <pc:sldMk cId="2515153165" sldId="471"/>
            <ac:picMk id="5" creationId="{AC6554DB-76BA-A4DF-BA3B-5BEBAE4A48D4}"/>
          </ac:picMkLst>
        </pc:picChg>
        <pc:picChg chg="del">
          <ac:chgData name="Lena Blind" userId="90e71cdd-122c-46f6-915e-9751007b16e2" providerId="ADAL" clId="{593F13E4-0BA6-474F-B13B-1AC6C70A62E7}" dt="2022-08-18T18:56:40.386" v="2400" actId="478"/>
          <ac:picMkLst>
            <pc:docMk/>
            <pc:sldMk cId="2515153165" sldId="471"/>
            <ac:picMk id="7" creationId="{49B70408-5882-94B0-EECC-2A8C4E80BFA8}"/>
          </ac:picMkLst>
        </pc:picChg>
        <pc:picChg chg="del">
          <ac:chgData name="Lena Blind" userId="90e71cdd-122c-46f6-915e-9751007b16e2" providerId="ADAL" clId="{593F13E4-0BA6-474F-B13B-1AC6C70A62E7}" dt="2022-08-18T18:56:03.226" v="2381" actId="478"/>
          <ac:picMkLst>
            <pc:docMk/>
            <pc:sldMk cId="2515153165" sldId="471"/>
            <ac:picMk id="8" creationId="{77F08324-53E9-203D-6336-CAFA5727F8AB}"/>
          </ac:picMkLst>
        </pc:picChg>
        <pc:picChg chg="add del mod">
          <ac:chgData name="Lena Blind" userId="90e71cdd-122c-46f6-915e-9751007b16e2" providerId="ADAL" clId="{593F13E4-0BA6-474F-B13B-1AC6C70A62E7}" dt="2022-08-18T18:56:12.442" v="2387" actId="478"/>
          <ac:picMkLst>
            <pc:docMk/>
            <pc:sldMk cId="2515153165" sldId="471"/>
            <ac:picMk id="9" creationId="{A0973F61-BE15-659E-7D33-384BB9D43DD1}"/>
          </ac:picMkLst>
        </pc:picChg>
        <pc:picChg chg="add mod">
          <ac:chgData name="Lena Blind" userId="90e71cdd-122c-46f6-915e-9751007b16e2" providerId="ADAL" clId="{593F13E4-0BA6-474F-B13B-1AC6C70A62E7}" dt="2022-08-18T18:56:19.194" v="2391" actId="14100"/>
          <ac:picMkLst>
            <pc:docMk/>
            <pc:sldMk cId="2515153165" sldId="471"/>
            <ac:picMk id="11" creationId="{483EF435-CA42-055F-1A4E-7C9C0CD340C6}"/>
          </ac:picMkLst>
        </pc:picChg>
        <pc:picChg chg="del">
          <ac:chgData name="Lena Blind" userId="90e71cdd-122c-46f6-915e-9751007b16e2" providerId="ADAL" clId="{593F13E4-0BA6-474F-B13B-1AC6C70A62E7}" dt="2022-08-18T18:56:26.855" v="2392" actId="478"/>
          <ac:picMkLst>
            <pc:docMk/>
            <pc:sldMk cId="2515153165" sldId="471"/>
            <ac:picMk id="13" creationId="{965D94DB-88E4-F6B4-4FEA-C56DDD66B442}"/>
          </ac:picMkLst>
        </pc:picChg>
        <pc:picChg chg="add del mod">
          <ac:chgData name="Lena Blind" userId="90e71cdd-122c-46f6-915e-9751007b16e2" providerId="ADAL" clId="{593F13E4-0BA6-474F-B13B-1AC6C70A62E7}" dt="2022-08-18T18:56:38.836" v="2399" actId="478"/>
          <ac:picMkLst>
            <pc:docMk/>
            <pc:sldMk cId="2515153165" sldId="471"/>
            <ac:picMk id="15" creationId="{C6300A73-FB94-4C8B-F351-F4F7E1D3FC28}"/>
          </ac:picMkLst>
        </pc:picChg>
        <pc:picChg chg="add del mod">
          <ac:chgData name="Lena Blind" userId="90e71cdd-122c-46f6-915e-9751007b16e2" providerId="ADAL" clId="{593F13E4-0BA6-474F-B13B-1AC6C70A62E7}" dt="2022-08-18T18:56:37.645" v="2398" actId="478"/>
          <ac:picMkLst>
            <pc:docMk/>
            <pc:sldMk cId="2515153165" sldId="471"/>
            <ac:picMk id="16" creationId="{EACF3A84-D529-0498-B232-50EA3A65BE9C}"/>
          </ac:picMkLst>
        </pc:picChg>
        <pc:picChg chg="del">
          <ac:chgData name="Lena Blind" userId="90e71cdd-122c-46f6-915e-9751007b16e2" providerId="ADAL" clId="{593F13E4-0BA6-474F-B13B-1AC6C70A62E7}" dt="2022-08-18T18:56:41.081" v="2402" actId="478"/>
          <ac:picMkLst>
            <pc:docMk/>
            <pc:sldMk cId="2515153165" sldId="471"/>
            <ac:picMk id="17" creationId="{2EA528C2-A5BF-8B74-7A71-791E2514FD19}"/>
          </ac:picMkLst>
        </pc:picChg>
        <pc:picChg chg="add del mod">
          <ac:chgData name="Lena Blind" userId="90e71cdd-122c-46f6-915e-9751007b16e2" providerId="ADAL" clId="{593F13E4-0BA6-474F-B13B-1AC6C70A62E7}" dt="2022-08-18T18:57:20.823" v="2409" actId="478"/>
          <ac:picMkLst>
            <pc:docMk/>
            <pc:sldMk cId="2515153165" sldId="471"/>
            <ac:picMk id="18" creationId="{8571E4D5-F531-38BD-9EA7-6D22A0CB232D}"/>
          </ac:picMkLst>
        </pc:picChg>
        <pc:picChg chg="del">
          <ac:chgData name="Lena Blind" userId="90e71cdd-122c-46f6-915e-9751007b16e2" providerId="ADAL" clId="{593F13E4-0BA6-474F-B13B-1AC6C70A62E7}" dt="2022-08-18T18:56:41.523" v="2403" actId="478"/>
          <ac:picMkLst>
            <pc:docMk/>
            <pc:sldMk cId="2515153165" sldId="471"/>
            <ac:picMk id="20" creationId="{B3A6DA7A-90B7-A84E-37D4-93A9C8929A94}"/>
          </ac:picMkLst>
        </pc:picChg>
        <pc:picChg chg="del">
          <ac:chgData name="Lena Blind" userId="90e71cdd-122c-46f6-915e-9751007b16e2" providerId="ADAL" clId="{593F13E4-0BA6-474F-B13B-1AC6C70A62E7}" dt="2022-08-18T18:56:40.709" v="2401" actId="478"/>
          <ac:picMkLst>
            <pc:docMk/>
            <pc:sldMk cId="2515153165" sldId="471"/>
            <ac:picMk id="22" creationId="{8951928A-530C-4ACF-2B04-614F5E6A59FD}"/>
          </ac:picMkLst>
        </pc:picChg>
        <pc:picChg chg="add mod">
          <ac:chgData name="Lena Blind" userId="90e71cdd-122c-46f6-915e-9751007b16e2" providerId="ADAL" clId="{593F13E4-0BA6-474F-B13B-1AC6C70A62E7}" dt="2022-08-18T18:56:56.370" v="2408" actId="14100"/>
          <ac:picMkLst>
            <pc:docMk/>
            <pc:sldMk cId="2515153165" sldId="471"/>
            <ac:picMk id="23" creationId="{DFC7C09D-CEF7-E9A0-FAC3-3C9B17828081}"/>
          </ac:picMkLst>
        </pc:picChg>
        <pc:picChg chg="add del mod">
          <ac:chgData name="Lena Blind" userId="90e71cdd-122c-46f6-915e-9751007b16e2" providerId="ADAL" clId="{593F13E4-0BA6-474F-B13B-1AC6C70A62E7}" dt="2022-08-18T18:57:32.738" v="2413" actId="478"/>
          <ac:picMkLst>
            <pc:docMk/>
            <pc:sldMk cId="2515153165" sldId="471"/>
            <ac:picMk id="25" creationId="{DED66DB9-0753-F310-5B83-B6041553C964}"/>
          </ac:picMkLst>
        </pc:picChg>
        <pc:picChg chg="add mod">
          <ac:chgData name="Lena Blind" userId="90e71cdd-122c-46f6-915e-9751007b16e2" providerId="ADAL" clId="{593F13E4-0BA6-474F-B13B-1AC6C70A62E7}" dt="2022-08-18T18:57:44.177" v="2418" actId="1076"/>
          <ac:picMkLst>
            <pc:docMk/>
            <pc:sldMk cId="2515153165" sldId="471"/>
            <ac:picMk id="27" creationId="{C2B7237C-F3A6-992C-7151-F0F8702DBD43}"/>
          </ac:picMkLst>
        </pc:picChg>
        <pc:picChg chg="add mod">
          <ac:chgData name="Lena Blind" userId="90e71cdd-122c-46f6-915e-9751007b16e2" providerId="ADAL" clId="{593F13E4-0BA6-474F-B13B-1AC6C70A62E7}" dt="2022-08-18T18:58:00.363" v="2423" actId="1076"/>
          <ac:picMkLst>
            <pc:docMk/>
            <pc:sldMk cId="2515153165" sldId="471"/>
            <ac:picMk id="29" creationId="{EAEA490F-1B63-DC95-D451-86B88DD07A5F}"/>
          </ac:picMkLst>
        </pc:picChg>
        <pc:picChg chg="add mod">
          <ac:chgData name="Lena Blind" userId="90e71cdd-122c-46f6-915e-9751007b16e2" providerId="ADAL" clId="{593F13E4-0BA6-474F-B13B-1AC6C70A62E7}" dt="2022-08-18T18:58:48.845" v="2439" actId="1076"/>
          <ac:picMkLst>
            <pc:docMk/>
            <pc:sldMk cId="2515153165" sldId="471"/>
            <ac:picMk id="31" creationId="{AB0A7544-F633-729D-F955-CA095B2C265C}"/>
          </ac:picMkLst>
        </pc:picChg>
        <pc:picChg chg="add del mod">
          <ac:chgData name="Lena Blind" userId="90e71cdd-122c-46f6-915e-9751007b16e2" providerId="ADAL" clId="{593F13E4-0BA6-474F-B13B-1AC6C70A62E7}" dt="2022-08-18T18:58:25.074" v="2430" actId="478"/>
          <ac:picMkLst>
            <pc:docMk/>
            <pc:sldMk cId="2515153165" sldId="471"/>
            <ac:picMk id="33" creationId="{3DE26737-400A-D8E8-49A5-D971BA8F5749}"/>
          </ac:picMkLst>
        </pc:picChg>
        <pc:picChg chg="add mod">
          <ac:chgData name="Lena Blind" userId="90e71cdd-122c-46f6-915e-9751007b16e2" providerId="ADAL" clId="{593F13E4-0BA6-474F-B13B-1AC6C70A62E7}" dt="2022-08-18T18:58:43.747" v="2438" actId="1076"/>
          <ac:picMkLst>
            <pc:docMk/>
            <pc:sldMk cId="2515153165" sldId="471"/>
            <ac:picMk id="35" creationId="{22F12334-14C0-89EE-BD68-84656F782EF3}"/>
          </ac:picMkLst>
        </pc:picChg>
      </pc:sldChg>
      <pc:sldChg chg="addSp delSp modSp new del mod">
        <pc:chgData name="Lena Blind" userId="90e71cdd-122c-46f6-915e-9751007b16e2" providerId="ADAL" clId="{593F13E4-0BA6-474F-B13B-1AC6C70A62E7}" dt="2022-08-22T15:22:58.790" v="7252" actId="47"/>
        <pc:sldMkLst>
          <pc:docMk/>
          <pc:sldMk cId="2765856198" sldId="472"/>
        </pc:sldMkLst>
        <pc:spChg chg="mod">
          <ac:chgData name="Lena Blind" userId="90e71cdd-122c-46f6-915e-9751007b16e2" providerId="ADAL" clId="{593F13E4-0BA6-474F-B13B-1AC6C70A62E7}" dt="2022-08-18T19:21:48.778" v="2594" actId="20577"/>
          <ac:spMkLst>
            <pc:docMk/>
            <pc:sldMk cId="2765856198" sldId="472"/>
            <ac:spMk id="2" creationId="{9FD28A6A-C4BE-3286-A165-09B99D077AD8}"/>
          </ac:spMkLst>
        </pc:spChg>
        <pc:spChg chg="del">
          <ac:chgData name="Lena Blind" userId="90e71cdd-122c-46f6-915e-9751007b16e2" providerId="ADAL" clId="{593F13E4-0BA6-474F-B13B-1AC6C70A62E7}" dt="2022-08-18T19:12:54.692" v="2496" actId="478"/>
          <ac:spMkLst>
            <pc:docMk/>
            <pc:sldMk cId="2765856198" sldId="472"/>
            <ac:spMk id="3" creationId="{A548E76A-A5E4-27CF-8552-C984474F5A19}"/>
          </ac:spMkLst>
        </pc:spChg>
        <pc:spChg chg="add mod">
          <ac:chgData name="Lena Blind" userId="90e71cdd-122c-46f6-915e-9751007b16e2" providerId="ADAL" clId="{593F13E4-0BA6-474F-B13B-1AC6C70A62E7}" dt="2022-08-22T14:38:10.492" v="6736" actId="1076"/>
          <ac:spMkLst>
            <pc:docMk/>
            <pc:sldMk cId="2765856198" sldId="472"/>
            <ac:spMk id="4" creationId="{E48FE6CB-9C62-015B-E5E3-B6F9C5BD8DE1}"/>
          </ac:spMkLst>
        </pc:spChg>
        <pc:spChg chg="add mod">
          <ac:chgData name="Lena Blind" userId="90e71cdd-122c-46f6-915e-9751007b16e2" providerId="ADAL" clId="{593F13E4-0BA6-474F-B13B-1AC6C70A62E7}" dt="2022-08-22T14:47:19.652" v="6761" actId="114"/>
          <ac:spMkLst>
            <pc:docMk/>
            <pc:sldMk cId="2765856198" sldId="472"/>
            <ac:spMk id="7" creationId="{9F9B15CC-74A6-0034-DD65-7BBBB0F00172}"/>
          </ac:spMkLst>
        </pc:spChg>
        <pc:picChg chg="add mod modCrop">
          <ac:chgData name="Lena Blind" userId="90e71cdd-122c-46f6-915e-9751007b16e2" providerId="ADAL" clId="{593F13E4-0BA6-474F-B13B-1AC6C70A62E7}" dt="2022-08-22T06:33:57.984" v="5780" actId="1076"/>
          <ac:picMkLst>
            <pc:docMk/>
            <pc:sldMk cId="2765856198" sldId="472"/>
            <ac:picMk id="5" creationId="{121FF5AF-6AA6-D397-38BF-690C514F19FA}"/>
          </ac:picMkLst>
        </pc:picChg>
        <pc:picChg chg="add del mod">
          <ac:chgData name="Lena Blind" userId="90e71cdd-122c-46f6-915e-9751007b16e2" providerId="ADAL" clId="{593F13E4-0BA6-474F-B13B-1AC6C70A62E7}" dt="2022-08-18T19:13:44.047" v="2505" actId="478"/>
          <ac:picMkLst>
            <pc:docMk/>
            <pc:sldMk cId="2765856198" sldId="472"/>
            <ac:picMk id="7" creationId="{AA313F3D-0EE9-1D5D-2FE5-77D4B9914067}"/>
          </ac:picMkLst>
        </pc:picChg>
        <pc:picChg chg="add del mod">
          <ac:chgData name="Lena Blind" userId="90e71cdd-122c-46f6-915e-9751007b16e2" providerId="ADAL" clId="{593F13E4-0BA6-474F-B13B-1AC6C70A62E7}" dt="2022-08-18T19:13:49.782" v="2507" actId="478"/>
          <ac:picMkLst>
            <pc:docMk/>
            <pc:sldMk cId="2765856198" sldId="472"/>
            <ac:picMk id="9" creationId="{AD4BA76B-F183-3CBA-6F51-D23050D48261}"/>
          </ac:picMkLst>
        </pc:picChg>
        <pc:picChg chg="add mod">
          <ac:chgData name="Lena Blind" userId="90e71cdd-122c-46f6-915e-9751007b16e2" providerId="ADAL" clId="{593F13E4-0BA6-474F-B13B-1AC6C70A62E7}" dt="2022-08-22T14:43:43.516" v="6753" actId="14100"/>
          <ac:picMkLst>
            <pc:docMk/>
            <pc:sldMk cId="2765856198" sldId="472"/>
            <ac:picMk id="9" creationId="{DDF47773-F88D-37D4-B4F4-417F15CDA30F}"/>
          </ac:picMkLst>
        </pc:picChg>
        <pc:picChg chg="add mod modCrop">
          <ac:chgData name="Lena Blind" userId="90e71cdd-122c-46f6-915e-9751007b16e2" providerId="ADAL" clId="{593F13E4-0BA6-474F-B13B-1AC6C70A62E7}" dt="2022-08-22T06:57:48.638" v="6709" actId="1076"/>
          <ac:picMkLst>
            <pc:docMk/>
            <pc:sldMk cId="2765856198" sldId="472"/>
            <ac:picMk id="11" creationId="{8C24AC69-CAD8-8FD4-F4FC-B09EF849B1E3}"/>
          </ac:picMkLst>
        </pc:picChg>
        <pc:picChg chg="add del mod">
          <ac:chgData name="Lena Blind" userId="90e71cdd-122c-46f6-915e-9751007b16e2" providerId="ADAL" clId="{593F13E4-0BA6-474F-B13B-1AC6C70A62E7}" dt="2022-08-18T19:14:56.245" v="2529" actId="478"/>
          <ac:picMkLst>
            <pc:docMk/>
            <pc:sldMk cId="2765856198" sldId="472"/>
            <ac:picMk id="13" creationId="{8D5E3CE2-0EFE-F685-6252-251C3D28546F}"/>
          </ac:picMkLst>
        </pc:picChg>
        <pc:picChg chg="add del mod">
          <ac:chgData name="Lena Blind" userId="90e71cdd-122c-46f6-915e-9751007b16e2" providerId="ADAL" clId="{593F13E4-0BA6-474F-B13B-1AC6C70A62E7}" dt="2022-08-18T19:15:03.045" v="2531" actId="478"/>
          <ac:picMkLst>
            <pc:docMk/>
            <pc:sldMk cId="2765856198" sldId="472"/>
            <ac:picMk id="15" creationId="{2AE82593-FAFC-525A-AE7A-7A7A9B0BEC92}"/>
          </ac:picMkLst>
        </pc:picChg>
        <pc:picChg chg="add del mod">
          <ac:chgData name="Lena Blind" userId="90e71cdd-122c-46f6-915e-9751007b16e2" providerId="ADAL" clId="{593F13E4-0BA6-474F-B13B-1AC6C70A62E7}" dt="2022-08-18T19:15:07.605" v="2533" actId="478"/>
          <ac:picMkLst>
            <pc:docMk/>
            <pc:sldMk cId="2765856198" sldId="472"/>
            <ac:picMk id="17" creationId="{BE04F31E-55E4-9B8B-9B24-CC2B0859B745}"/>
          </ac:picMkLst>
        </pc:picChg>
        <pc:picChg chg="add del mod">
          <ac:chgData name="Lena Blind" userId="90e71cdd-122c-46f6-915e-9751007b16e2" providerId="ADAL" clId="{593F13E4-0BA6-474F-B13B-1AC6C70A62E7}" dt="2022-08-18T19:17:18.333" v="2541" actId="478"/>
          <ac:picMkLst>
            <pc:docMk/>
            <pc:sldMk cId="2765856198" sldId="472"/>
            <ac:picMk id="19" creationId="{71BDD477-8E07-A754-EE85-D3971197D186}"/>
          </ac:picMkLst>
        </pc:picChg>
        <pc:picChg chg="add del mod">
          <ac:chgData name="Lena Blind" userId="90e71cdd-122c-46f6-915e-9751007b16e2" providerId="ADAL" clId="{593F13E4-0BA6-474F-B13B-1AC6C70A62E7}" dt="2022-08-18T19:17:32.820" v="2543" actId="478"/>
          <ac:picMkLst>
            <pc:docMk/>
            <pc:sldMk cId="2765856198" sldId="472"/>
            <ac:picMk id="21" creationId="{660D0DC7-3344-E906-0B46-7A7BD39D7BCB}"/>
          </ac:picMkLst>
        </pc:picChg>
        <pc:picChg chg="add mod">
          <ac:chgData name="Lena Blind" userId="90e71cdd-122c-46f6-915e-9751007b16e2" providerId="ADAL" clId="{593F13E4-0BA6-474F-B13B-1AC6C70A62E7}" dt="2022-08-22T14:43:53.948" v="6754" actId="14100"/>
          <ac:picMkLst>
            <pc:docMk/>
            <pc:sldMk cId="2765856198" sldId="472"/>
            <ac:picMk id="23" creationId="{9D3518C7-214F-B403-CF28-0D4CA2E31559}"/>
          </ac:picMkLst>
        </pc:picChg>
      </pc:sldChg>
      <pc:sldChg chg="addSp delSp modSp add del mod">
        <pc:chgData name="Lena Blind" userId="90e71cdd-122c-46f6-915e-9751007b16e2" providerId="ADAL" clId="{593F13E4-0BA6-474F-B13B-1AC6C70A62E7}" dt="2022-08-22T15:25:56.052" v="7291" actId="47"/>
        <pc:sldMkLst>
          <pc:docMk/>
          <pc:sldMk cId="821500575" sldId="473"/>
        </pc:sldMkLst>
        <pc:spChg chg="mod">
          <ac:chgData name="Lena Blind" userId="90e71cdd-122c-46f6-915e-9751007b16e2" providerId="ADAL" clId="{593F13E4-0BA6-474F-B13B-1AC6C70A62E7}" dt="2022-08-18T19:21:53.802" v="2599" actId="20577"/>
          <ac:spMkLst>
            <pc:docMk/>
            <pc:sldMk cId="821500575" sldId="473"/>
            <ac:spMk id="2" creationId="{9FD28A6A-C4BE-3286-A165-09B99D077AD8}"/>
          </ac:spMkLst>
        </pc:spChg>
        <pc:picChg chg="add mod">
          <ac:chgData name="Lena Blind" userId="90e71cdd-122c-46f6-915e-9751007b16e2" providerId="ADAL" clId="{593F13E4-0BA6-474F-B13B-1AC6C70A62E7}" dt="2022-08-22T14:47:06.019" v="6756" actId="14100"/>
          <ac:picMkLst>
            <pc:docMk/>
            <pc:sldMk cId="821500575" sldId="473"/>
            <ac:picMk id="3" creationId="{125EC571-17EF-9BEF-4B25-E4E6CD617BA5}"/>
          </ac:picMkLst>
        </pc:picChg>
        <pc:picChg chg="add mod modCrop">
          <ac:chgData name="Lena Blind" userId="90e71cdd-122c-46f6-915e-9751007b16e2" providerId="ADAL" clId="{593F13E4-0BA6-474F-B13B-1AC6C70A62E7}" dt="2022-08-22T06:34:19.968" v="5785" actId="14100"/>
          <ac:picMkLst>
            <pc:docMk/>
            <pc:sldMk cId="821500575" sldId="473"/>
            <ac:picMk id="4" creationId="{4BA5D9B1-F710-702B-5081-D7AB65CE119C}"/>
          </ac:picMkLst>
        </pc:picChg>
        <pc:picChg chg="del">
          <ac:chgData name="Lena Blind" userId="90e71cdd-122c-46f6-915e-9751007b16e2" providerId="ADAL" clId="{593F13E4-0BA6-474F-B13B-1AC6C70A62E7}" dt="2022-08-18T19:19:35.148" v="2557" actId="478"/>
          <ac:picMkLst>
            <pc:docMk/>
            <pc:sldMk cId="821500575" sldId="473"/>
            <ac:picMk id="5" creationId="{121FF5AF-6AA6-D397-38BF-690C514F19FA}"/>
          </ac:picMkLst>
        </pc:picChg>
        <pc:picChg chg="add mod">
          <ac:chgData name="Lena Blind" userId="90e71cdd-122c-46f6-915e-9751007b16e2" providerId="ADAL" clId="{593F13E4-0BA6-474F-B13B-1AC6C70A62E7}" dt="2022-08-22T06:34:12.781" v="5783" actId="14100"/>
          <ac:picMkLst>
            <pc:docMk/>
            <pc:sldMk cId="821500575" sldId="473"/>
            <ac:picMk id="6" creationId="{AA37105E-3021-38DE-7639-F5123AFFB77C}"/>
          </ac:picMkLst>
        </pc:picChg>
        <pc:picChg chg="add del mod">
          <ac:chgData name="Lena Blind" userId="90e71cdd-122c-46f6-915e-9751007b16e2" providerId="ADAL" clId="{593F13E4-0BA6-474F-B13B-1AC6C70A62E7}" dt="2022-08-18T19:22:28.236" v="2601" actId="478"/>
          <ac:picMkLst>
            <pc:docMk/>
            <pc:sldMk cId="821500575" sldId="473"/>
            <ac:picMk id="7" creationId="{D1844F1B-403D-1A7C-2862-16727D34AE12}"/>
          </ac:picMkLst>
        </pc:picChg>
        <pc:picChg chg="add mod">
          <ac:chgData name="Lena Blind" userId="90e71cdd-122c-46f6-915e-9751007b16e2" providerId="ADAL" clId="{593F13E4-0BA6-474F-B13B-1AC6C70A62E7}" dt="2022-08-22T06:33:48.197" v="5778" actId="1076"/>
          <ac:picMkLst>
            <pc:docMk/>
            <pc:sldMk cId="821500575" sldId="473"/>
            <ac:picMk id="9" creationId="{9342E547-11B9-4C81-F746-CCCC36191003}"/>
          </ac:picMkLst>
        </pc:picChg>
        <pc:picChg chg="del">
          <ac:chgData name="Lena Blind" userId="90e71cdd-122c-46f6-915e-9751007b16e2" providerId="ADAL" clId="{593F13E4-0BA6-474F-B13B-1AC6C70A62E7}" dt="2022-08-18T19:19:09.371" v="2551" actId="478"/>
          <ac:picMkLst>
            <pc:docMk/>
            <pc:sldMk cId="821500575" sldId="473"/>
            <ac:picMk id="11" creationId="{8C24AC69-CAD8-8FD4-F4FC-B09EF849B1E3}"/>
          </ac:picMkLst>
        </pc:picChg>
        <pc:picChg chg="del">
          <ac:chgData name="Lena Blind" userId="90e71cdd-122c-46f6-915e-9751007b16e2" providerId="ADAL" clId="{593F13E4-0BA6-474F-B13B-1AC6C70A62E7}" dt="2022-08-18T19:19:21.577" v="2553" actId="478"/>
          <ac:picMkLst>
            <pc:docMk/>
            <pc:sldMk cId="821500575" sldId="473"/>
            <ac:picMk id="23" creationId="{9D3518C7-214F-B403-CF28-0D4CA2E31559}"/>
          </ac:picMkLst>
        </pc:picChg>
      </pc:sldChg>
      <pc:sldChg chg="add del">
        <pc:chgData name="Lena Blind" userId="90e71cdd-122c-46f6-915e-9751007b16e2" providerId="ADAL" clId="{593F13E4-0BA6-474F-B13B-1AC6C70A62E7}" dt="2022-08-18T19:20:41.529" v="2565" actId="47"/>
        <pc:sldMkLst>
          <pc:docMk/>
          <pc:sldMk cId="1934404542" sldId="474"/>
        </pc:sldMkLst>
      </pc:sldChg>
      <pc:sldChg chg="addSp delSp modSp add mod delAnim modAnim">
        <pc:chgData name="Lena Blind" userId="90e71cdd-122c-46f6-915e-9751007b16e2" providerId="ADAL" clId="{593F13E4-0BA6-474F-B13B-1AC6C70A62E7}" dt="2022-08-23T10:16:32.304" v="9609" actId="207"/>
        <pc:sldMkLst>
          <pc:docMk/>
          <pc:sldMk cId="3806256166" sldId="474"/>
        </pc:sldMkLst>
        <pc:spChg chg="mod">
          <ac:chgData name="Lena Blind" userId="90e71cdd-122c-46f6-915e-9751007b16e2" providerId="ADAL" clId="{593F13E4-0BA6-474F-B13B-1AC6C70A62E7}" dt="2022-08-23T10:16:32.304" v="9609" actId="207"/>
          <ac:spMkLst>
            <pc:docMk/>
            <pc:sldMk cId="3806256166" sldId="474"/>
            <ac:spMk id="3" creationId="{0345B2AB-E163-4177-A76E-98B36945BFE9}"/>
          </ac:spMkLst>
        </pc:spChg>
        <pc:spChg chg="mod">
          <ac:chgData name="Lena Blind" userId="90e71cdd-122c-46f6-915e-9751007b16e2" providerId="ADAL" clId="{593F13E4-0BA6-474F-B13B-1AC6C70A62E7}" dt="2022-08-19T11:02:25.734" v="3200" actId="14100"/>
          <ac:spMkLst>
            <pc:docMk/>
            <pc:sldMk cId="3806256166" sldId="474"/>
            <ac:spMk id="4" creationId="{BDD07487-5A1E-39AC-ACA6-7944AFC81443}"/>
          </ac:spMkLst>
        </pc:spChg>
        <pc:spChg chg="add del mod">
          <ac:chgData name="Lena Blind" userId="90e71cdd-122c-46f6-915e-9751007b16e2" providerId="ADAL" clId="{593F13E4-0BA6-474F-B13B-1AC6C70A62E7}" dt="2022-08-22T16:39:02.426" v="8529" actId="478"/>
          <ac:spMkLst>
            <pc:docMk/>
            <pc:sldMk cId="3806256166" sldId="474"/>
            <ac:spMk id="5" creationId="{97473066-A1A6-7718-5115-B0753BF286BF}"/>
          </ac:spMkLst>
        </pc:spChg>
      </pc:sldChg>
      <pc:sldChg chg="addSp delSp modSp new mod modAnim addCm delCm">
        <pc:chgData name="Lena Blind" userId="90e71cdd-122c-46f6-915e-9751007b16e2" providerId="ADAL" clId="{593F13E4-0BA6-474F-B13B-1AC6C70A62E7}" dt="2022-08-26T13:22:10.868" v="10588" actId="478"/>
        <pc:sldMkLst>
          <pc:docMk/>
          <pc:sldMk cId="1095057528" sldId="475"/>
        </pc:sldMkLst>
        <pc:spChg chg="mod">
          <ac:chgData name="Lena Blind" userId="90e71cdd-122c-46f6-915e-9751007b16e2" providerId="ADAL" clId="{593F13E4-0BA6-474F-B13B-1AC6C70A62E7}" dt="2022-08-19T11:02:47.621" v="3223" actId="20577"/>
          <ac:spMkLst>
            <pc:docMk/>
            <pc:sldMk cId="1095057528" sldId="475"/>
            <ac:spMk id="2" creationId="{FEFCBCD1-072C-4AD8-213B-49C686046493}"/>
          </ac:spMkLst>
        </pc:spChg>
        <pc:spChg chg="del">
          <ac:chgData name="Lena Blind" userId="90e71cdd-122c-46f6-915e-9751007b16e2" providerId="ADAL" clId="{593F13E4-0BA6-474F-B13B-1AC6C70A62E7}" dt="2022-08-26T13:22:10.868" v="10588" actId="478"/>
          <ac:spMkLst>
            <pc:docMk/>
            <pc:sldMk cId="1095057528" sldId="475"/>
            <ac:spMk id="3" creationId="{5ABC01CA-94BC-AB1F-CED9-51F0E737CFB4}"/>
          </ac:spMkLst>
        </pc:spChg>
        <pc:spChg chg="add mod">
          <ac:chgData name="Lena Blind" userId="90e71cdd-122c-46f6-915e-9751007b16e2" providerId="ADAL" clId="{593F13E4-0BA6-474F-B13B-1AC6C70A62E7}" dt="2022-08-25T18:03:37.002" v="10260" actId="1076"/>
          <ac:spMkLst>
            <pc:docMk/>
            <pc:sldMk cId="1095057528" sldId="475"/>
            <ac:spMk id="8" creationId="{2F8E9EA9-BDAF-0A63-C230-E19701472FBB}"/>
          </ac:spMkLst>
        </pc:spChg>
        <pc:spChg chg="add mod">
          <ac:chgData name="Lena Blind" userId="90e71cdd-122c-46f6-915e-9751007b16e2" providerId="ADAL" clId="{593F13E4-0BA6-474F-B13B-1AC6C70A62E7}" dt="2022-08-25T18:03:37.002" v="10260" actId="1076"/>
          <ac:spMkLst>
            <pc:docMk/>
            <pc:sldMk cId="1095057528" sldId="475"/>
            <ac:spMk id="9" creationId="{C26550E5-B50F-44F8-F91A-1BCD2E07BC4B}"/>
          </ac:spMkLst>
        </pc:spChg>
        <pc:spChg chg="add mod">
          <ac:chgData name="Lena Blind" userId="90e71cdd-122c-46f6-915e-9751007b16e2" providerId="ADAL" clId="{593F13E4-0BA6-474F-B13B-1AC6C70A62E7}" dt="2022-08-19T18:03:46.460" v="4587" actId="14100"/>
          <ac:spMkLst>
            <pc:docMk/>
            <pc:sldMk cId="1095057528" sldId="475"/>
            <ac:spMk id="10" creationId="{A4B8FDCD-7918-6079-3573-80CE178ED75B}"/>
          </ac:spMkLst>
        </pc:spChg>
        <pc:spChg chg="add mod">
          <ac:chgData name="Lena Blind" userId="90e71cdd-122c-46f6-915e-9751007b16e2" providerId="ADAL" clId="{593F13E4-0BA6-474F-B13B-1AC6C70A62E7}" dt="2022-08-19T18:03:54.034" v="4597" actId="20577"/>
          <ac:spMkLst>
            <pc:docMk/>
            <pc:sldMk cId="1095057528" sldId="475"/>
            <ac:spMk id="11" creationId="{92B878E1-8A4F-9701-4BD8-E9DFFDAD3B73}"/>
          </ac:spMkLst>
        </pc:spChg>
        <pc:spChg chg="add mod">
          <ac:chgData name="Lena Blind" userId="90e71cdd-122c-46f6-915e-9751007b16e2" providerId="ADAL" clId="{593F13E4-0BA6-474F-B13B-1AC6C70A62E7}" dt="2022-08-25T18:03:53.314" v="10268" actId="1076"/>
          <ac:spMkLst>
            <pc:docMk/>
            <pc:sldMk cId="1095057528" sldId="475"/>
            <ac:spMk id="12" creationId="{A062705B-E847-D2E6-416C-E68770C4A2B6}"/>
          </ac:spMkLst>
        </pc:spChg>
        <pc:spChg chg="add mod">
          <ac:chgData name="Lena Blind" userId="90e71cdd-122c-46f6-915e-9751007b16e2" providerId="ADAL" clId="{593F13E4-0BA6-474F-B13B-1AC6C70A62E7}" dt="2022-08-19T18:06:06.003" v="4726" actId="1076"/>
          <ac:spMkLst>
            <pc:docMk/>
            <pc:sldMk cId="1095057528" sldId="475"/>
            <ac:spMk id="13" creationId="{56DAAB0A-01B4-F94D-99B9-A088632A951B}"/>
          </ac:spMkLst>
        </pc:spChg>
        <pc:spChg chg="add">
          <ac:chgData name="Lena Blind" userId="90e71cdd-122c-46f6-915e-9751007b16e2" providerId="ADAL" clId="{593F13E4-0BA6-474F-B13B-1AC6C70A62E7}" dt="2022-08-19T18:06:30.421" v="4728" actId="11529"/>
          <ac:spMkLst>
            <pc:docMk/>
            <pc:sldMk cId="1095057528" sldId="475"/>
            <ac:spMk id="14" creationId="{73EBB196-8521-3680-37E2-24211E9811AE}"/>
          </ac:spMkLst>
        </pc:spChg>
        <pc:spChg chg="add mod">
          <ac:chgData name="Lena Blind" userId="90e71cdd-122c-46f6-915e-9751007b16e2" providerId="ADAL" clId="{593F13E4-0BA6-474F-B13B-1AC6C70A62E7}" dt="2022-08-19T18:10:08.483" v="4760" actId="14100"/>
          <ac:spMkLst>
            <pc:docMk/>
            <pc:sldMk cId="1095057528" sldId="475"/>
            <ac:spMk id="16" creationId="{453FD56C-B809-D681-043E-AB6E88FFAD80}"/>
          </ac:spMkLst>
        </pc:spChg>
        <pc:spChg chg="add mod">
          <ac:chgData name="Lena Blind" userId="90e71cdd-122c-46f6-915e-9751007b16e2" providerId="ADAL" clId="{593F13E4-0BA6-474F-B13B-1AC6C70A62E7}" dt="2022-08-25T18:03:55.618" v="10269" actId="1076"/>
          <ac:spMkLst>
            <pc:docMk/>
            <pc:sldMk cId="1095057528" sldId="475"/>
            <ac:spMk id="17" creationId="{3BBC1AB4-0BE2-5BE2-F1AD-28A3862B0483}"/>
          </ac:spMkLst>
        </pc:spChg>
        <pc:picChg chg="add mod modCrop">
          <ac:chgData name="Lena Blind" userId="90e71cdd-122c-46f6-915e-9751007b16e2" providerId="ADAL" clId="{593F13E4-0BA6-474F-B13B-1AC6C70A62E7}" dt="2022-08-19T11:09:05.597" v="3270" actId="732"/>
          <ac:picMkLst>
            <pc:docMk/>
            <pc:sldMk cId="1095057528" sldId="475"/>
            <ac:picMk id="5" creationId="{78B6493D-BF19-7E26-8D67-C701CF01E571}"/>
          </ac:picMkLst>
        </pc:picChg>
        <pc:picChg chg="add mod">
          <ac:chgData name="Lena Blind" userId="90e71cdd-122c-46f6-915e-9751007b16e2" providerId="ADAL" clId="{593F13E4-0BA6-474F-B13B-1AC6C70A62E7}" dt="2022-08-19T11:09:10.821" v="3271" actId="1076"/>
          <ac:picMkLst>
            <pc:docMk/>
            <pc:sldMk cId="1095057528" sldId="475"/>
            <ac:picMk id="6" creationId="{8DCA8BBC-944E-F29A-6062-4274595F18B1}"/>
          </ac:picMkLst>
        </pc:picChg>
        <pc:picChg chg="add mod">
          <ac:chgData name="Lena Blind" userId="90e71cdd-122c-46f6-915e-9751007b16e2" providerId="ADAL" clId="{593F13E4-0BA6-474F-B13B-1AC6C70A62E7}" dt="2022-08-19T11:09:11.741" v="3272" actId="1076"/>
          <ac:picMkLst>
            <pc:docMk/>
            <pc:sldMk cId="1095057528" sldId="475"/>
            <ac:picMk id="7" creationId="{E13B1CD4-B385-390E-3132-365A7266F114}"/>
          </ac:picMkLst>
        </pc:picChg>
        <pc:picChg chg="add mod">
          <ac:chgData name="Lena Blind" userId="90e71cdd-122c-46f6-915e-9751007b16e2" providerId="ADAL" clId="{593F13E4-0BA6-474F-B13B-1AC6C70A62E7}" dt="2022-08-19T18:09:59.844" v="4756" actId="1076"/>
          <ac:picMkLst>
            <pc:docMk/>
            <pc:sldMk cId="1095057528" sldId="475"/>
            <ac:picMk id="15" creationId="{FB16C8F6-EB2D-0214-9F93-EDF97ECB7602}"/>
          </ac:picMkLst>
        </pc:picChg>
        <pc:picChg chg="add mod">
          <ac:chgData name="Lena Blind" userId="90e71cdd-122c-46f6-915e-9751007b16e2" providerId="ADAL" clId="{593F13E4-0BA6-474F-B13B-1AC6C70A62E7}" dt="2022-08-25T18:03:37.002" v="10260" actId="1076"/>
          <ac:picMkLst>
            <pc:docMk/>
            <pc:sldMk cId="1095057528" sldId="475"/>
            <ac:picMk id="2050" creationId="{C0432E4E-67AD-AFC8-A801-72F3FADFBDD6}"/>
          </ac:picMkLst>
        </pc:picChg>
        <pc:picChg chg="add del mod">
          <ac:chgData name="Lena Blind" userId="90e71cdd-122c-46f6-915e-9751007b16e2" providerId="ADAL" clId="{593F13E4-0BA6-474F-B13B-1AC6C70A62E7}" dt="2022-08-19T11:11:26.573" v="3284" actId="478"/>
          <ac:picMkLst>
            <pc:docMk/>
            <pc:sldMk cId="1095057528" sldId="475"/>
            <ac:picMk id="2052" creationId="{A6F68AC2-73D6-5615-8017-7F8255A8F6CB}"/>
          </ac:picMkLst>
        </pc:picChg>
      </pc:sldChg>
      <pc:sldChg chg="addSp delSp modSp new mod modAnim">
        <pc:chgData name="Lena Blind" userId="90e71cdd-122c-46f6-915e-9751007b16e2" providerId="ADAL" clId="{593F13E4-0BA6-474F-B13B-1AC6C70A62E7}" dt="2022-08-23T18:47:11.626" v="10202" actId="20577"/>
        <pc:sldMkLst>
          <pc:docMk/>
          <pc:sldMk cId="606466272" sldId="476"/>
        </pc:sldMkLst>
        <pc:spChg chg="mod">
          <ac:chgData name="Lena Blind" userId="90e71cdd-122c-46f6-915e-9751007b16e2" providerId="ADAL" clId="{593F13E4-0BA6-474F-B13B-1AC6C70A62E7}" dt="2022-08-22T15:40:44.383" v="7674" actId="20577"/>
          <ac:spMkLst>
            <pc:docMk/>
            <pc:sldMk cId="606466272" sldId="476"/>
            <ac:spMk id="2" creationId="{3CB1B402-5D17-502D-CCB4-A9309337DCE0}"/>
          </ac:spMkLst>
        </pc:spChg>
        <pc:spChg chg="del">
          <ac:chgData name="Lena Blind" userId="90e71cdd-122c-46f6-915e-9751007b16e2" providerId="ADAL" clId="{593F13E4-0BA6-474F-B13B-1AC6C70A62E7}" dt="2022-08-22T06:35:05.391" v="5820" actId="478"/>
          <ac:spMkLst>
            <pc:docMk/>
            <pc:sldMk cId="606466272" sldId="476"/>
            <ac:spMk id="3" creationId="{ECB00846-17F9-59F8-E31D-F1D0C88D28B7}"/>
          </ac:spMkLst>
        </pc:spChg>
        <pc:spChg chg="add mod">
          <ac:chgData name="Lena Blind" userId="90e71cdd-122c-46f6-915e-9751007b16e2" providerId="ADAL" clId="{593F13E4-0BA6-474F-B13B-1AC6C70A62E7}" dt="2022-08-22T15:41:17.343" v="7678" actId="1076"/>
          <ac:spMkLst>
            <pc:docMk/>
            <pc:sldMk cId="606466272" sldId="476"/>
            <ac:spMk id="4" creationId="{F036682D-D71E-E6A0-E951-54D83BD1F8CB}"/>
          </ac:spMkLst>
        </pc:spChg>
        <pc:spChg chg="add mod">
          <ac:chgData name="Lena Blind" userId="90e71cdd-122c-46f6-915e-9751007b16e2" providerId="ADAL" clId="{593F13E4-0BA6-474F-B13B-1AC6C70A62E7}" dt="2022-08-22T16:02:01.039" v="8336" actId="20577"/>
          <ac:spMkLst>
            <pc:docMk/>
            <pc:sldMk cId="606466272" sldId="476"/>
            <ac:spMk id="5" creationId="{37F7BB12-22D2-B226-8926-90AF6DCF0058}"/>
          </ac:spMkLst>
        </pc:spChg>
        <pc:spChg chg="add mod">
          <ac:chgData name="Lena Blind" userId="90e71cdd-122c-46f6-915e-9751007b16e2" providerId="ADAL" clId="{593F13E4-0BA6-474F-B13B-1AC6C70A62E7}" dt="2022-08-22T15:57:49.231" v="8307" actId="13822"/>
          <ac:spMkLst>
            <pc:docMk/>
            <pc:sldMk cId="606466272" sldId="476"/>
            <ac:spMk id="6" creationId="{41452687-F153-7E7C-F03D-9AD4A8D2BA1E}"/>
          </ac:spMkLst>
        </pc:spChg>
        <pc:spChg chg="add mod">
          <ac:chgData name="Lena Blind" userId="90e71cdd-122c-46f6-915e-9751007b16e2" providerId="ADAL" clId="{593F13E4-0BA6-474F-B13B-1AC6C70A62E7}" dt="2022-08-23T18:47:11.626" v="10202" actId="20577"/>
          <ac:spMkLst>
            <pc:docMk/>
            <pc:sldMk cId="606466272" sldId="476"/>
            <ac:spMk id="7" creationId="{8A34E7ED-EB83-9F9C-A7D9-412435D3A73B}"/>
          </ac:spMkLst>
        </pc:spChg>
        <pc:spChg chg="add mod">
          <ac:chgData name="Lena Blind" userId="90e71cdd-122c-46f6-915e-9751007b16e2" providerId="ADAL" clId="{593F13E4-0BA6-474F-B13B-1AC6C70A62E7}" dt="2022-08-22T15:57:56.113" v="8308" actId="13822"/>
          <ac:spMkLst>
            <pc:docMk/>
            <pc:sldMk cId="606466272" sldId="476"/>
            <ac:spMk id="8" creationId="{93ED05FB-6763-0425-AF5A-3537F9ECCDA3}"/>
          </ac:spMkLst>
        </pc:spChg>
        <pc:spChg chg="add mod">
          <ac:chgData name="Lena Blind" userId="90e71cdd-122c-46f6-915e-9751007b16e2" providerId="ADAL" clId="{593F13E4-0BA6-474F-B13B-1AC6C70A62E7}" dt="2022-08-22T06:47:54.975" v="6285" actId="1076"/>
          <ac:spMkLst>
            <pc:docMk/>
            <pc:sldMk cId="606466272" sldId="476"/>
            <ac:spMk id="13" creationId="{1FBF4CC9-4E28-BD38-54C1-50664E2C586B}"/>
          </ac:spMkLst>
        </pc:spChg>
        <pc:spChg chg="add mod">
          <ac:chgData name="Lena Blind" userId="90e71cdd-122c-46f6-915e-9751007b16e2" providerId="ADAL" clId="{593F13E4-0BA6-474F-B13B-1AC6C70A62E7}" dt="2022-08-22T15:57:56.113" v="8308" actId="13822"/>
          <ac:spMkLst>
            <pc:docMk/>
            <pc:sldMk cId="606466272" sldId="476"/>
            <ac:spMk id="15" creationId="{2703B856-913B-CC2B-0647-09F4F78FFE52}"/>
          </ac:spMkLst>
        </pc:spChg>
        <pc:spChg chg="add mod">
          <ac:chgData name="Lena Blind" userId="90e71cdd-122c-46f6-915e-9751007b16e2" providerId="ADAL" clId="{593F13E4-0BA6-474F-B13B-1AC6C70A62E7}" dt="2022-08-22T15:42:27.823" v="7807" actId="1076"/>
          <ac:spMkLst>
            <pc:docMk/>
            <pc:sldMk cId="606466272" sldId="476"/>
            <ac:spMk id="17" creationId="{90C681F2-12DA-2F2B-95E8-8B7F97F1B77E}"/>
          </ac:spMkLst>
        </pc:spChg>
        <pc:spChg chg="add mod">
          <ac:chgData name="Lena Blind" userId="90e71cdd-122c-46f6-915e-9751007b16e2" providerId="ADAL" clId="{593F13E4-0BA6-474F-B13B-1AC6C70A62E7}" dt="2022-08-22T15:42:52.116" v="7840" actId="20577"/>
          <ac:spMkLst>
            <pc:docMk/>
            <pc:sldMk cId="606466272" sldId="476"/>
            <ac:spMk id="18" creationId="{54679F73-2835-F484-B61F-FA6622E4D322}"/>
          </ac:spMkLst>
        </pc:spChg>
        <pc:spChg chg="add mod">
          <ac:chgData name="Lena Blind" userId="90e71cdd-122c-46f6-915e-9751007b16e2" providerId="ADAL" clId="{593F13E4-0BA6-474F-B13B-1AC6C70A62E7}" dt="2022-08-22T16:03:08.094" v="8364" actId="14100"/>
          <ac:spMkLst>
            <pc:docMk/>
            <pc:sldMk cId="606466272" sldId="476"/>
            <ac:spMk id="20" creationId="{EE8198B6-18BA-770C-6845-B2CE36B64F96}"/>
          </ac:spMkLst>
        </pc:spChg>
        <pc:spChg chg="add mod">
          <ac:chgData name="Lena Blind" userId="90e71cdd-122c-46f6-915e-9751007b16e2" providerId="ADAL" clId="{593F13E4-0BA6-474F-B13B-1AC6C70A62E7}" dt="2022-08-22T16:03:08.094" v="8364" actId="14100"/>
          <ac:spMkLst>
            <pc:docMk/>
            <pc:sldMk cId="606466272" sldId="476"/>
            <ac:spMk id="21" creationId="{75D30022-D8FD-5DA5-5F35-5F62A76285E2}"/>
          </ac:spMkLst>
        </pc:spChg>
        <pc:picChg chg="add mod">
          <ac:chgData name="Lena Blind" userId="90e71cdd-122c-46f6-915e-9751007b16e2" providerId="ADAL" clId="{593F13E4-0BA6-474F-B13B-1AC6C70A62E7}" dt="2022-08-22T15:41:29.783" v="7682" actId="1076"/>
          <ac:picMkLst>
            <pc:docMk/>
            <pc:sldMk cId="606466272" sldId="476"/>
            <ac:picMk id="9" creationId="{E6A5544F-E784-55CA-A927-211C797A0FCB}"/>
          </ac:picMkLst>
        </pc:picChg>
        <pc:picChg chg="add del mod">
          <ac:chgData name="Lena Blind" userId="90e71cdd-122c-46f6-915e-9751007b16e2" providerId="ADAL" clId="{593F13E4-0BA6-474F-B13B-1AC6C70A62E7}" dt="2022-08-22T15:37:23.415" v="7502" actId="478"/>
          <ac:picMkLst>
            <pc:docMk/>
            <pc:sldMk cId="606466272" sldId="476"/>
            <ac:picMk id="10" creationId="{3BD25F87-93EE-4C71-22A0-FB4999D48742}"/>
          </ac:picMkLst>
        </pc:picChg>
        <pc:picChg chg="add mod ord">
          <ac:chgData name="Lena Blind" userId="90e71cdd-122c-46f6-915e-9751007b16e2" providerId="ADAL" clId="{593F13E4-0BA6-474F-B13B-1AC6C70A62E7}" dt="2022-08-22T16:04:23.293" v="8388" actId="1076"/>
          <ac:picMkLst>
            <pc:docMk/>
            <pc:sldMk cId="606466272" sldId="476"/>
            <ac:picMk id="11" creationId="{CBD82D7F-CE9E-5FB0-FFB7-252ECBA0E2C7}"/>
          </ac:picMkLst>
        </pc:picChg>
        <pc:picChg chg="add mod">
          <ac:chgData name="Lena Blind" userId="90e71cdd-122c-46f6-915e-9751007b16e2" providerId="ADAL" clId="{593F13E4-0BA6-474F-B13B-1AC6C70A62E7}" dt="2022-08-22T16:04:06.180" v="8381" actId="1076"/>
          <ac:picMkLst>
            <pc:docMk/>
            <pc:sldMk cId="606466272" sldId="476"/>
            <ac:picMk id="12" creationId="{3DDA3430-594B-30D1-981C-730006D9A24B}"/>
          </ac:picMkLst>
        </pc:picChg>
        <pc:picChg chg="add mod ord">
          <ac:chgData name="Lena Blind" userId="90e71cdd-122c-46f6-915e-9751007b16e2" providerId="ADAL" clId="{593F13E4-0BA6-474F-B13B-1AC6C70A62E7}" dt="2022-08-22T16:03:51.998" v="8375" actId="1076"/>
          <ac:picMkLst>
            <pc:docMk/>
            <pc:sldMk cId="606466272" sldId="476"/>
            <ac:picMk id="14" creationId="{46DDFD72-497A-1C35-E9DE-AA1C1F9F2B2D}"/>
          </ac:picMkLst>
        </pc:picChg>
        <pc:picChg chg="add mod">
          <ac:chgData name="Lena Blind" userId="90e71cdd-122c-46f6-915e-9751007b16e2" providerId="ADAL" clId="{593F13E4-0BA6-474F-B13B-1AC6C70A62E7}" dt="2022-08-22T15:41:18.919" v="7679" actId="1076"/>
          <ac:picMkLst>
            <pc:docMk/>
            <pc:sldMk cId="606466272" sldId="476"/>
            <ac:picMk id="16" creationId="{EBAAB287-B77F-2B7F-74CB-328ECC14BC6A}"/>
          </ac:picMkLst>
        </pc:picChg>
        <pc:picChg chg="add mod">
          <ac:chgData name="Lena Blind" userId="90e71cdd-122c-46f6-915e-9751007b16e2" providerId="ADAL" clId="{593F13E4-0BA6-474F-B13B-1AC6C70A62E7}" dt="2022-08-22T16:03:08.094" v="8364" actId="14100"/>
          <ac:picMkLst>
            <pc:docMk/>
            <pc:sldMk cId="606466272" sldId="476"/>
            <ac:picMk id="19" creationId="{A84D3643-94F4-80A2-8387-ABF2D6060166}"/>
          </ac:picMkLst>
        </pc:picChg>
        <pc:picChg chg="add mod">
          <ac:chgData name="Lena Blind" userId="90e71cdd-122c-46f6-915e-9751007b16e2" providerId="ADAL" clId="{593F13E4-0BA6-474F-B13B-1AC6C70A62E7}" dt="2022-08-22T16:03:20.101" v="8366" actId="1076"/>
          <ac:picMkLst>
            <pc:docMk/>
            <pc:sldMk cId="606466272" sldId="476"/>
            <ac:picMk id="2050" creationId="{8FB1F387-D658-039B-C3AA-AB607866C32F}"/>
          </ac:picMkLst>
        </pc:picChg>
        <pc:picChg chg="add mod">
          <ac:chgData name="Lena Blind" userId="90e71cdd-122c-46f6-915e-9751007b16e2" providerId="ADAL" clId="{593F13E4-0BA6-474F-B13B-1AC6C70A62E7}" dt="2022-08-22T16:02:37.908" v="8355" actId="1076"/>
          <ac:picMkLst>
            <pc:docMk/>
            <pc:sldMk cId="606466272" sldId="476"/>
            <ac:picMk id="2052" creationId="{CCB7038E-E40A-B1CA-63B0-619F1332F0FE}"/>
          </ac:picMkLst>
        </pc:picChg>
      </pc:sldChg>
      <pc:sldChg chg="addSp delSp modSp new del mod ord modAnim">
        <pc:chgData name="Lena Blind" userId="90e71cdd-122c-46f6-915e-9751007b16e2" providerId="ADAL" clId="{593F13E4-0BA6-474F-B13B-1AC6C70A62E7}" dt="2022-08-23T18:41:26.102" v="10109" actId="47"/>
        <pc:sldMkLst>
          <pc:docMk/>
          <pc:sldMk cId="2208963036" sldId="477"/>
        </pc:sldMkLst>
        <pc:spChg chg="mod">
          <ac:chgData name="Lena Blind" userId="90e71cdd-122c-46f6-915e-9751007b16e2" providerId="ADAL" clId="{593F13E4-0BA6-474F-B13B-1AC6C70A62E7}" dt="2022-08-19T13:21:41.372" v="3588" actId="20577"/>
          <ac:spMkLst>
            <pc:docMk/>
            <pc:sldMk cId="2208963036" sldId="477"/>
            <ac:spMk id="2" creationId="{42B52F58-D29B-FCFC-3BAA-3067FD981529}"/>
          </ac:spMkLst>
        </pc:spChg>
        <pc:spChg chg="del">
          <ac:chgData name="Lena Blind" userId="90e71cdd-122c-46f6-915e-9751007b16e2" providerId="ADAL" clId="{593F13E4-0BA6-474F-B13B-1AC6C70A62E7}" dt="2022-08-19T13:29:57.959" v="3848" actId="478"/>
          <ac:spMkLst>
            <pc:docMk/>
            <pc:sldMk cId="2208963036" sldId="477"/>
            <ac:spMk id="3" creationId="{0B0A8B38-0AF4-10EB-9AF2-4CA6D0B54BD7}"/>
          </ac:spMkLst>
        </pc:spChg>
        <pc:spChg chg="add mod">
          <ac:chgData name="Lena Blind" userId="90e71cdd-122c-46f6-915e-9751007b16e2" providerId="ADAL" clId="{593F13E4-0BA6-474F-B13B-1AC6C70A62E7}" dt="2022-08-22T16:51:48.927" v="8815" actId="207"/>
          <ac:spMkLst>
            <pc:docMk/>
            <pc:sldMk cId="2208963036" sldId="477"/>
            <ac:spMk id="4" creationId="{71378A4E-0747-3BA1-1DCB-27EFD6D04244}"/>
          </ac:spMkLst>
        </pc:spChg>
        <pc:spChg chg="add mod">
          <ac:chgData name="Lena Blind" userId="90e71cdd-122c-46f6-915e-9751007b16e2" providerId="ADAL" clId="{593F13E4-0BA6-474F-B13B-1AC6C70A62E7}" dt="2022-08-22T16:53:52.217" v="8924" actId="1076"/>
          <ac:spMkLst>
            <pc:docMk/>
            <pc:sldMk cId="2208963036" sldId="477"/>
            <ac:spMk id="5" creationId="{86D99875-8B8C-7128-121D-58330F0A5EC5}"/>
          </ac:spMkLst>
        </pc:spChg>
        <pc:spChg chg="add mod">
          <ac:chgData name="Lena Blind" userId="90e71cdd-122c-46f6-915e-9751007b16e2" providerId="ADAL" clId="{593F13E4-0BA6-474F-B13B-1AC6C70A62E7}" dt="2022-08-19T14:26:00.502" v="4199" actId="1076"/>
          <ac:spMkLst>
            <pc:docMk/>
            <pc:sldMk cId="2208963036" sldId="477"/>
            <ac:spMk id="6" creationId="{BEB5908F-EC7F-2025-DCB5-B7E21350F3BB}"/>
          </ac:spMkLst>
        </pc:spChg>
        <pc:spChg chg="add mod">
          <ac:chgData name="Lena Blind" userId="90e71cdd-122c-46f6-915e-9751007b16e2" providerId="ADAL" clId="{593F13E4-0BA6-474F-B13B-1AC6C70A62E7}" dt="2022-08-23T09:51:42.607" v="9155" actId="1076"/>
          <ac:spMkLst>
            <pc:docMk/>
            <pc:sldMk cId="2208963036" sldId="477"/>
            <ac:spMk id="7" creationId="{65D481AF-F060-A5DA-A0FD-BC385A175A76}"/>
          </ac:spMkLst>
        </pc:spChg>
        <pc:spChg chg="add mod">
          <ac:chgData name="Lena Blind" userId="90e71cdd-122c-46f6-915e-9751007b16e2" providerId="ADAL" clId="{593F13E4-0BA6-474F-B13B-1AC6C70A62E7}" dt="2022-08-23T09:51:28.016" v="9152" actId="1076"/>
          <ac:spMkLst>
            <pc:docMk/>
            <pc:sldMk cId="2208963036" sldId="477"/>
            <ac:spMk id="16" creationId="{5CB890E4-4607-FE9D-92C2-4E254551E49B}"/>
          </ac:spMkLst>
        </pc:spChg>
        <pc:spChg chg="add mod">
          <ac:chgData name="Lena Blind" userId="90e71cdd-122c-46f6-915e-9751007b16e2" providerId="ADAL" clId="{593F13E4-0BA6-474F-B13B-1AC6C70A62E7}" dt="2022-08-23T09:47:36.917" v="9132" actId="1076"/>
          <ac:spMkLst>
            <pc:docMk/>
            <pc:sldMk cId="2208963036" sldId="477"/>
            <ac:spMk id="17" creationId="{AFBF7080-CF43-38C2-269A-E9255F98A833}"/>
          </ac:spMkLst>
        </pc:spChg>
        <pc:spChg chg="add mod">
          <ac:chgData name="Lena Blind" userId="90e71cdd-122c-46f6-915e-9751007b16e2" providerId="ADAL" clId="{593F13E4-0BA6-474F-B13B-1AC6C70A62E7}" dt="2022-08-23T09:51:33.348" v="9153" actId="1076"/>
          <ac:spMkLst>
            <pc:docMk/>
            <pc:sldMk cId="2208963036" sldId="477"/>
            <ac:spMk id="18" creationId="{4986A605-0DB7-32F2-2726-E3053E476810}"/>
          </ac:spMkLst>
        </pc:spChg>
        <pc:spChg chg="add mod">
          <ac:chgData name="Lena Blind" userId="90e71cdd-122c-46f6-915e-9751007b16e2" providerId="ADAL" clId="{593F13E4-0BA6-474F-B13B-1AC6C70A62E7}" dt="2022-08-23T09:51:35.919" v="9154" actId="1076"/>
          <ac:spMkLst>
            <pc:docMk/>
            <pc:sldMk cId="2208963036" sldId="477"/>
            <ac:spMk id="19" creationId="{7CE33AB2-2941-C3E0-76B8-918E7BF656CE}"/>
          </ac:spMkLst>
        </pc:spChg>
        <pc:picChg chg="add mod">
          <ac:chgData name="Lena Blind" userId="90e71cdd-122c-46f6-915e-9751007b16e2" providerId="ADAL" clId="{593F13E4-0BA6-474F-B13B-1AC6C70A62E7}" dt="2022-08-23T09:51:49.382" v="9157" actId="1076"/>
          <ac:picMkLst>
            <pc:docMk/>
            <pc:sldMk cId="2208963036" sldId="477"/>
            <ac:picMk id="9" creationId="{014FC3E5-B487-F687-9CFF-196EE446F35F}"/>
          </ac:picMkLst>
        </pc:picChg>
        <pc:picChg chg="add mod">
          <ac:chgData name="Lena Blind" userId="90e71cdd-122c-46f6-915e-9751007b16e2" providerId="ADAL" clId="{593F13E4-0BA6-474F-B13B-1AC6C70A62E7}" dt="2022-08-23T09:51:52.014" v="9158" actId="1076"/>
          <ac:picMkLst>
            <pc:docMk/>
            <pc:sldMk cId="2208963036" sldId="477"/>
            <ac:picMk id="11" creationId="{865A456E-4BC4-8E95-10C2-2E5B71984164}"/>
          </ac:picMkLst>
        </pc:picChg>
        <pc:picChg chg="add mod">
          <ac:chgData name="Lena Blind" userId="90e71cdd-122c-46f6-915e-9751007b16e2" providerId="ADAL" clId="{593F13E4-0BA6-474F-B13B-1AC6C70A62E7}" dt="2022-08-23T09:51:47.170" v="9156" actId="1076"/>
          <ac:picMkLst>
            <pc:docMk/>
            <pc:sldMk cId="2208963036" sldId="477"/>
            <ac:picMk id="13" creationId="{51241D9D-EE16-8ECC-9F14-33CE5B43DF2E}"/>
          </ac:picMkLst>
        </pc:picChg>
        <pc:picChg chg="add mod">
          <ac:chgData name="Lena Blind" userId="90e71cdd-122c-46f6-915e-9751007b16e2" providerId="ADAL" clId="{593F13E4-0BA6-474F-B13B-1AC6C70A62E7}" dt="2022-08-23T09:51:55.532" v="9159" actId="1076"/>
          <ac:picMkLst>
            <pc:docMk/>
            <pc:sldMk cId="2208963036" sldId="477"/>
            <ac:picMk id="15" creationId="{DD935A33-CA7D-34BD-6B9F-7A93593E23AA}"/>
          </ac:picMkLst>
        </pc:picChg>
        <pc:picChg chg="add mod">
          <ac:chgData name="Lena Blind" userId="90e71cdd-122c-46f6-915e-9751007b16e2" providerId="ADAL" clId="{593F13E4-0BA6-474F-B13B-1AC6C70A62E7}" dt="2022-08-23T09:51:47.170" v="9156" actId="1076"/>
          <ac:picMkLst>
            <pc:docMk/>
            <pc:sldMk cId="2208963036" sldId="477"/>
            <ac:picMk id="4098" creationId="{F8DE5300-652A-DA5E-0A10-2D88B015E194}"/>
          </ac:picMkLst>
        </pc:picChg>
      </pc:sldChg>
      <pc:sldChg chg="addSp delSp modSp add del mod ord delAnim modAnim">
        <pc:chgData name="Lena Blind" userId="90e71cdd-122c-46f6-915e-9751007b16e2" providerId="ADAL" clId="{593F13E4-0BA6-474F-B13B-1AC6C70A62E7}" dt="2022-08-22T16:07:20.413" v="8395" actId="47"/>
        <pc:sldMkLst>
          <pc:docMk/>
          <pc:sldMk cId="456788498" sldId="478"/>
        </pc:sldMkLst>
        <pc:spChg chg="add mod">
          <ac:chgData name="Lena Blind" userId="90e71cdd-122c-46f6-915e-9751007b16e2" providerId="ADAL" clId="{593F13E4-0BA6-474F-B13B-1AC6C70A62E7}" dt="2022-08-19T13:31:53.340" v="3883" actId="1076"/>
          <ac:spMkLst>
            <pc:docMk/>
            <pc:sldMk cId="456788498" sldId="478"/>
            <ac:spMk id="3" creationId="{BFB5BB0F-04AC-1BD5-601A-AFF3BE514DEF}"/>
          </ac:spMkLst>
        </pc:spChg>
        <pc:spChg chg="add mod">
          <ac:chgData name="Lena Blind" userId="90e71cdd-122c-46f6-915e-9751007b16e2" providerId="ADAL" clId="{593F13E4-0BA6-474F-B13B-1AC6C70A62E7}" dt="2022-08-19T13:32:32.254" v="3888"/>
          <ac:spMkLst>
            <pc:docMk/>
            <pc:sldMk cId="456788498" sldId="478"/>
            <ac:spMk id="7" creationId="{C9B03789-04FE-CB3F-FB6A-EDBECE283A14}"/>
          </ac:spMkLst>
        </pc:spChg>
        <pc:spChg chg="add mod">
          <ac:chgData name="Lena Blind" userId="90e71cdd-122c-46f6-915e-9751007b16e2" providerId="ADAL" clId="{593F13E4-0BA6-474F-B13B-1AC6C70A62E7}" dt="2022-08-19T13:32:32.254" v="3888"/>
          <ac:spMkLst>
            <pc:docMk/>
            <pc:sldMk cId="456788498" sldId="478"/>
            <ac:spMk id="8" creationId="{6F72DE7B-D4EB-F297-FA9D-9326C27BA4A7}"/>
          </ac:spMkLst>
        </pc:spChg>
        <pc:spChg chg="add mod">
          <ac:chgData name="Lena Blind" userId="90e71cdd-122c-46f6-915e-9751007b16e2" providerId="ADAL" clId="{593F13E4-0BA6-474F-B13B-1AC6C70A62E7}" dt="2022-08-19T13:32:32.254" v="3888"/>
          <ac:spMkLst>
            <pc:docMk/>
            <pc:sldMk cId="456788498" sldId="478"/>
            <ac:spMk id="9" creationId="{2FE3BFB4-AC0E-90C0-45EF-147B83210D25}"/>
          </ac:spMkLst>
        </pc:spChg>
        <pc:spChg chg="add mod">
          <ac:chgData name="Lena Blind" userId="90e71cdd-122c-46f6-915e-9751007b16e2" providerId="ADAL" clId="{593F13E4-0BA6-474F-B13B-1AC6C70A62E7}" dt="2022-08-19T13:32:32.254" v="3888"/>
          <ac:spMkLst>
            <pc:docMk/>
            <pc:sldMk cId="456788498" sldId="478"/>
            <ac:spMk id="10" creationId="{D88F009D-64F3-583D-9361-FCD037D4AF8D}"/>
          </ac:spMkLst>
        </pc:spChg>
        <pc:spChg chg="del">
          <ac:chgData name="Lena Blind" userId="90e71cdd-122c-46f6-915e-9751007b16e2" providerId="ADAL" clId="{593F13E4-0BA6-474F-B13B-1AC6C70A62E7}" dt="2022-08-19T13:31:39.712" v="3878" actId="478"/>
          <ac:spMkLst>
            <pc:docMk/>
            <pc:sldMk cId="456788498" sldId="478"/>
            <ac:spMk id="17" creationId="{755830B9-BB44-4DE5-8C7E-9B4993D57D80}"/>
          </ac:spMkLst>
        </pc:spChg>
        <pc:spChg chg="del">
          <ac:chgData name="Lena Blind" userId="90e71cdd-122c-46f6-915e-9751007b16e2" providerId="ADAL" clId="{593F13E4-0BA6-474F-B13B-1AC6C70A62E7}" dt="2022-08-19T13:31:43.063" v="3879" actId="478"/>
          <ac:spMkLst>
            <pc:docMk/>
            <pc:sldMk cId="456788498" sldId="478"/>
            <ac:spMk id="28" creationId="{3851DE11-AE45-41F1-A242-9AD486BDFB8B}"/>
          </ac:spMkLst>
        </pc:spChg>
        <pc:spChg chg="del">
          <ac:chgData name="Lena Blind" userId="90e71cdd-122c-46f6-915e-9751007b16e2" providerId="ADAL" clId="{593F13E4-0BA6-474F-B13B-1AC6C70A62E7}" dt="2022-08-19T13:31:46.450" v="3881" actId="478"/>
          <ac:spMkLst>
            <pc:docMk/>
            <pc:sldMk cId="456788498" sldId="478"/>
            <ac:spMk id="31" creationId="{3361736C-C684-4897-8E4D-036127B9A626}"/>
          </ac:spMkLst>
        </pc:spChg>
        <pc:spChg chg="del">
          <ac:chgData name="Lena Blind" userId="90e71cdd-122c-46f6-915e-9751007b16e2" providerId="ADAL" clId="{593F13E4-0BA6-474F-B13B-1AC6C70A62E7}" dt="2022-08-19T13:31:44.939" v="3880" actId="478"/>
          <ac:spMkLst>
            <pc:docMk/>
            <pc:sldMk cId="456788498" sldId="478"/>
            <ac:spMk id="32" creationId="{69EFC281-75B4-472D-8E0F-C325B64BCAD6}"/>
          </ac:spMkLst>
        </pc:spChg>
        <pc:picChg chg="add mod">
          <ac:chgData name="Lena Blind" userId="90e71cdd-122c-46f6-915e-9751007b16e2" providerId="ADAL" clId="{593F13E4-0BA6-474F-B13B-1AC6C70A62E7}" dt="2022-08-19T13:32:04.348" v="3885" actId="1076"/>
          <ac:picMkLst>
            <pc:docMk/>
            <pc:sldMk cId="456788498" sldId="478"/>
            <ac:picMk id="5" creationId="{5D1F1F46-5A51-6761-4881-0C09E89152B8}"/>
          </ac:picMkLst>
        </pc:picChg>
        <pc:picChg chg="add del mod">
          <ac:chgData name="Lena Blind" userId="90e71cdd-122c-46f6-915e-9751007b16e2" providerId="ADAL" clId="{593F13E4-0BA6-474F-B13B-1AC6C70A62E7}" dt="2022-08-19T13:32:27.768" v="3887"/>
          <ac:picMkLst>
            <pc:docMk/>
            <pc:sldMk cId="456788498" sldId="478"/>
            <ac:picMk id="6" creationId="{2FFFE62F-FE90-8931-1E5C-D2C8702F9C1F}"/>
          </ac:picMkLst>
        </pc:picChg>
      </pc:sldChg>
      <pc:sldChg chg="modSp add del mod modAnim">
        <pc:chgData name="Lena Blind" userId="90e71cdd-122c-46f6-915e-9751007b16e2" providerId="ADAL" clId="{593F13E4-0BA6-474F-B13B-1AC6C70A62E7}" dt="2022-08-19T13:54:11.466" v="4040" actId="47"/>
        <pc:sldMkLst>
          <pc:docMk/>
          <pc:sldMk cId="4163392872" sldId="479"/>
        </pc:sldMkLst>
        <pc:spChg chg="mod">
          <ac:chgData name="Lena Blind" userId="90e71cdd-122c-46f6-915e-9751007b16e2" providerId="ADAL" clId="{593F13E4-0BA6-474F-B13B-1AC6C70A62E7}" dt="2022-08-19T13:50:58.209" v="3980" actId="1076"/>
          <ac:spMkLst>
            <pc:docMk/>
            <pc:sldMk cId="4163392872" sldId="479"/>
            <ac:spMk id="9" creationId="{2110FBEC-652B-62A5-C1B9-15DB29E09A3E}"/>
          </ac:spMkLst>
        </pc:spChg>
        <pc:spChg chg="mod">
          <ac:chgData name="Lena Blind" userId="90e71cdd-122c-46f6-915e-9751007b16e2" providerId="ADAL" clId="{593F13E4-0BA6-474F-B13B-1AC6C70A62E7}" dt="2022-08-19T13:51:17.624" v="3982" actId="13822"/>
          <ac:spMkLst>
            <pc:docMk/>
            <pc:sldMk cId="4163392872" sldId="479"/>
            <ac:spMk id="36" creationId="{A1194C93-B800-CB98-B7F1-DA018CC38BA6}"/>
          </ac:spMkLst>
        </pc:spChg>
        <pc:spChg chg="mod">
          <ac:chgData name="Lena Blind" userId="90e71cdd-122c-46f6-915e-9751007b16e2" providerId="ADAL" clId="{593F13E4-0BA6-474F-B13B-1AC6C70A62E7}" dt="2022-08-19T13:51:19.555" v="3983" actId="13822"/>
          <ac:spMkLst>
            <pc:docMk/>
            <pc:sldMk cId="4163392872" sldId="479"/>
            <ac:spMk id="38" creationId="{1CA99735-E496-D3F7-C8B2-E7439E783DFC}"/>
          </ac:spMkLst>
        </pc:spChg>
        <pc:spChg chg="mod">
          <ac:chgData name="Lena Blind" userId="90e71cdd-122c-46f6-915e-9751007b16e2" providerId="ADAL" clId="{593F13E4-0BA6-474F-B13B-1AC6C70A62E7}" dt="2022-08-19T13:51:21.613" v="3984" actId="13822"/>
          <ac:spMkLst>
            <pc:docMk/>
            <pc:sldMk cId="4163392872" sldId="479"/>
            <ac:spMk id="39" creationId="{4B533FE4-8C68-9FF5-763D-CC1C428AD452}"/>
          </ac:spMkLst>
        </pc:spChg>
        <pc:picChg chg="mod">
          <ac:chgData name="Lena Blind" userId="90e71cdd-122c-46f6-915e-9751007b16e2" providerId="ADAL" clId="{593F13E4-0BA6-474F-B13B-1AC6C70A62E7}" dt="2022-08-19T13:51:01.040" v="3981" actId="1076"/>
          <ac:picMkLst>
            <pc:docMk/>
            <pc:sldMk cId="4163392872" sldId="479"/>
            <ac:picMk id="3" creationId="{6A3A4EEE-E5FB-9D9E-3CD5-274E1B7CE783}"/>
          </ac:picMkLst>
        </pc:picChg>
      </pc:sldChg>
      <pc:sldChg chg="modSp add del mod ord modAnim">
        <pc:chgData name="Lena Blind" userId="90e71cdd-122c-46f6-915e-9751007b16e2" providerId="ADAL" clId="{593F13E4-0BA6-474F-B13B-1AC6C70A62E7}" dt="2022-08-22T16:07:30.109" v="8397" actId="47"/>
        <pc:sldMkLst>
          <pc:docMk/>
          <pc:sldMk cId="654989073" sldId="480"/>
        </pc:sldMkLst>
        <pc:spChg chg="mod">
          <ac:chgData name="Lena Blind" userId="90e71cdd-122c-46f6-915e-9751007b16e2" providerId="ADAL" clId="{593F13E4-0BA6-474F-B13B-1AC6C70A62E7}" dt="2022-08-19T13:56:08.279" v="4084" actId="20577"/>
          <ac:spMkLst>
            <pc:docMk/>
            <pc:sldMk cId="654989073" sldId="480"/>
            <ac:spMk id="2" creationId="{B0E78A94-423E-7A88-9A21-D1BC080F29F6}"/>
          </ac:spMkLst>
        </pc:spChg>
        <pc:spChg chg="mod">
          <ac:chgData name="Lena Blind" userId="90e71cdd-122c-46f6-915e-9751007b16e2" providerId="ADAL" clId="{593F13E4-0BA6-474F-B13B-1AC6C70A62E7}" dt="2022-08-19T13:52:48.318" v="4000" actId="1076"/>
          <ac:spMkLst>
            <pc:docMk/>
            <pc:sldMk cId="654989073" sldId="480"/>
            <ac:spMk id="9" creationId="{2110FBEC-652B-62A5-C1B9-15DB29E09A3E}"/>
          </ac:spMkLst>
        </pc:spChg>
        <pc:spChg chg="mod">
          <ac:chgData name="Lena Blind" userId="90e71cdd-122c-46f6-915e-9751007b16e2" providerId="ADAL" clId="{593F13E4-0BA6-474F-B13B-1AC6C70A62E7}" dt="2022-08-19T13:52:48.318" v="4000" actId="1076"/>
          <ac:spMkLst>
            <pc:docMk/>
            <pc:sldMk cId="654989073" sldId="480"/>
            <ac:spMk id="36" creationId="{A1194C93-B800-CB98-B7F1-DA018CC38BA6}"/>
          </ac:spMkLst>
        </pc:spChg>
        <pc:spChg chg="mod">
          <ac:chgData name="Lena Blind" userId="90e71cdd-122c-46f6-915e-9751007b16e2" providerId="ADAL" clId="{593F13E4-0BA6-474F-B13B-1AC6C70A62E7}" dt="2022-08-19T13:52:48.318" v="4000" actId="1076"/>
          <ac:spMkLst>
            <pc:docMk/>
            <pc:sldMk cId="654989073" sldId="480"/>
            <ac:spMk id="38" creationId="{1CA99735-E496-D3F7-C8B2-E7439E783DFC}"/>
          </ac:spMkLst>
        </pc:spChg>
        <pc:spChg chg="mod">
          <ac:chgData name="Lena Blind" userId="90e71cdd-122c-46f6-915e-9751007b16e2" providerId="ADAL" clId="{593F13E4-0BA6-474F-B13B-1AC6C70A62E7}" dt="2022-08-19T13:52:48.318" v="4000" actId="1076"/>
          <ac:spMkLst>
            <pc:docMk/>
            <pc:sldMk cId="654989073" sldId="480"/>
            <ac:spMk id="39" creationId="{4B533FE4-8C68-9FF5-763D-CC1C428AD452}"/>
          </ac:spMkLst>
        </pc:spChg>
        <pc:picChg chg="mod">
          <ac:chgData name="Lena Blind" userId="90e71cdd-122c-46f6-915e-9751007b16e2" providerId="ADAL" clId="{593F13E4-0BA6-474F-B13B-1AC6C70A62E7}" dt="2022-08-19T13:54:02.408" v="4038" actId="1076"/>
          <ac:picMkLst>
            <pc:docMk/>
            <pc:sldMk cId="654989073" sldId="480"/>
            <ac:picMk id="3" creationId="{6A3A4EEE-E5FB-9D9E-3CD5-274E1B7CE783}"/>
          </ac:picMkLst>
        </pc:picChg>
      </pc:sldChg>
      <pc:sldChg chg="addSp delSp modSp add del mod delAnim modAnim">
        <pc:chgData name="Lena Blind" userId="90e71cdd-122c-46f6-915e-9751007b16e2" providerId="ADAL" clId="{593F13E4-0BA6-474F-B13B-1AC6C70A62E7}" dt="2022-08-19T13:54:38.245" v="4048" actId="47"/>
        <pc:sldMkLst>
          <pc:docMk/>
          <pc:sldMk cId="1728034714" sldId="481"/>
        </pc:sldMkLst>
        <pc:spChg chg="add mod">
          <ac:chgData name="Lena Blind" userId="90e71cdd-122c-46f6-915e-9751007b16e2" providerId="ADAL" clId="{593F13E4-0BA6-474F-B13B-1AC6C70A62E7}" dt="2022-08-19T13:52:31.209" v="3996" actId="1076"/>
          <ac:spMkLst>
            <pc:docMk/>
            <pc:sldMk cId="1728034714" sldId="481"/>
            <ac:spMk id="10" creationId="{273B8D18-94DA-95CC-E69F-06FE8613EFEA}"/>
          </ac:spMkLst>
        </pc:spChg>
        <pc:spChg chg="add mod">
          <ac:chgData name="Lena Blind" userId="90e71cdd-122c-46f6-915e-9751007b16e2" providerId="ADAL" clId="{593F13E4-0BA6-474F-B13B-1AC6C70A62E7}" dt="2022-08-19T13:52:35.736" v="3998" actId="1076"/>
          <ac:spMkLst>
            <pc:docMk/>
            <pc:sldMk cId="1728034714" sldId="481"/>
            <ac:spMk id="11" creationId="{861CC972-D231-4DAB-C39E-237D61651BDB}"/>
          </ac:spMkLst>
        </pc:spChg>
        <pc:spChg chg="add mod">
          <ac:chgData name="Lena Blind" userId="90e71cdd-122c-46f6-915e-9751007b16e2" providerId="ADAL" clId="{593F13E4-0BA6-474F-B13B-1AC6C70A62E7}" dt="2022-08-19T13:52:33.544" v="3997" actId="1076"/>
          <ac:spMkLst>
            <pc:docMk/>
            <pc:sldMk cId="1728034714" sldId="481"/>
            <ac:spMk id="12" creationId="{09095F4B-6135-F4B6-E09C-4A9E0210BB80}"/>
          </ac:spMkLst>
        </pc:spChg>
        <pc:spChg chg="add mod">
          <ac:chgData name="Lena Blind" userId="90e71cdd-122c-46f6-915e-9751007b16e2" providerId="ADAL" clId="{593F13E4-0BA6-474F-B13B-1AC6C70A62E7}" dt="2022-08-19T13:52:38.874" v="3999" actId="1076"/>
          <ac:spMkLst>
            <pc:docMk/>
            <pc:sldMk cId="1728034714" sldId="481"/>
            <ac:spMk id="14" creationId="{A478C985-DDC0-B853-708D-816F59840D34}"/>
          </ac:spMkLst>
        </pc:spChg>
        <pc:picChg chg="del">
          <ac:chgData name="Lena Blind" userId="90e71cdd-122c-46f6-915e-9751007b16e2" providerId="ADAL" clId="{593F13E4-0BA6-474F-B13B-1AC6C70A62E7}" dt="2022-08-19T13:54:33.003" v="4045" actId="478"/>
          <ac:picMkLst>
            <pc:docMk/>
            <pc:sldMk cId="1728034714" sldId="481"/>
            <ac:picMk id="3" creationId="{6A3A4EEE-E5FB-9D9E-3CD5-274E1B7CE783}"/>
          </ac:picMkLst>
        </pc:picChg>
        <pc:picChg chg="add del mod">
          <ac:chgData name="Lena Blind" userId="90e71cdd-122c-46f6-915e-9751007b16e2" providerId="ADAL" clId="{593F13E4-0BA6-474F-B13B-1AC6C70A62E7}" dt="2022-08-19T13:54:34.393" v="4047"/>
          <ac:picMkLst>
            <pc:docMk/>
            <pc:sldMk cId="1728034714" sldId="481"/>
            <ac:picMk id="15" creationId="{3B226B22-186C-06A1-C450-4F9D7C47B6DD}"/>
          </ac:picMkLst>
        </pc:picChg>
      </pc:sldChg>
      <pc:sldChg chg="addSp delSp modSp add mod delAnim modAnim">
        <pc:chgData name="Lena Blind" userId="90e71cdd-122c-46f6-915e-9751007b16e2" providerId="ADAL" clId="{593F13E4-0BA6-474F-B13B-1AC6C70A62E7}" dt="2022-08-23T18:16:40.226" v="9895" actId="20577"/>
        <pc:sldMkLst>
          <pc:docMk/>
          <pc:sldMk cId="1304943377" sldId="482"/>
        </pc:sldMkLst>
        <pc:spChg chg="mod">
          <ac:chgData name="Lena Blind" userId="90e71cdd-122c-46f6-915e-9751007b16e2" providerId="ADAL" clId="{593F13E4-0BA6-474F-B13B-1AC6C70A62E7}" dt="2022-08-23T18:16:40.226" v="9895" actId="20577"/>
          <ac:spMkLst>
            <pc:docMk/>
            <pc:sldMk cId="1304943377" sldId="482"/>
            <ac:spMk id="2" creationId="{B0E78A94-423E-7A88-9A21-D1BC080F29F6}"/>
          </ac:spMkLst>
        </pc:spChg>
        <pc:spChg chg="add mod">
          <ac:chgData name="Lena Blind" userId="90e71cdd-122c-46f6-915e-9751007b16e2" providerId="ADAL" clId="{593F13E4-0BA6-474F-B13B-1AC6C70A62E7}" dt="2022-08-22T16:37:55.979" v="8526" actId="14100"/>
          <ac:spMkLst>
            <pc:docMk/>
            <pc:sldMk cId="1304943377" sldId="482"/>
            <ac:spMk id="3" creationId="{246710D2-5213-ED7D-1804-A29732F6F40F}"/>
          </ac:spMkLst>
        </pc:spChg>
        <pc:spChg chg="add mod">
          <ac:chgData name="Lena Blind" userId="90e71cdd-122c-46f6-915e-9751007b16e2" providerId="ADAL" clId="{593F13E4-0BA6-474F-B13B-1AC6C70A62E7}" dt="2022-08-22T16:37:38.060" v="8508" actId="404"/>
          <ac:spMkLst>
            <pc:docMk/>
            <pc:sldMk cId="1304943377" sldId="482"/>
            <ac:spMk id="10" creationId="{D8088EEE-A87B-097A-AE00-81A910DA750A}"/>
          </ac:spMkLst>
        </pc:spChg>
        <pc:spChg chg="add mod">
          <ac:chgData name="Lena Blind" userId="90e71cdd-122c-46f6-915e-9751007b16e2" providerId="ADAL" clId="{593F13E4-0BA6-474F-B13B-1AC6C70A62E7}" dt="2022-08-22T16:37:39.964" v="8509" actId="404"/>
          <ac:spMkLst>
            <pc:docMk/>
            <pc:sldMk cId="1304943377" sldId="482"/>
            <ac:spMk id="11" creationId="{16715183-2EA3-4B3A-6C1F-90DD2B60DAE1}"/>
          </ac:spMkLst>
        </pc:spChg>
        <pc:spChg chg="add mod">
          <ac:chgData name="Lena Blind" userId="90e71cdd-122c-46f6-915e-9751007b16e2" providerId="ADAL" clId="{593F13E4-0BA6-474F-B13B-1AC6C70A62E7}" dt="2022-08-22T16:37:43.248" v="8512" actId="404"/>
          <ac:spMkLst>
            <pc:docMk/>
            <pc:sldMk cId="1304943377" sldId="482"/>
            <ac:spMk id="12" creationId="{21E57FB5-F1FA-1C72-D5BA-B1E805CC84FC}"/>
          </ac:spMkLst>
        </pc:spChg>
        <pc:spChg chg="add mod">
          <ac:chgData name="Lena Blind" userId="90e71cdd-122c-46f6-915e-9751007b16e2" providerId="ADAL" clId="{593F13E4-0BA6-474F-B13B-1AC6C70A62E7}" dt="2022-08-22T16:37:47.426" v="8515" actId="1076"/>
          <ac:spMkLst>
            <pc:docMk/>
            <pc:sldMk cId="1304943377" sldId="482"/>
            <ac:spMk id="14" creationId="{1EC16CD1-50BF-1339-ECBE-56A7E8863896}"/>
          </ac:spMkLst>
        </pc:spChg>
        <pc:spChg chg="add mod">
          <ac:chgData name="Lena Blind" userId="90e71cdd-122c-46f6-915e-9751007b16e2" providerId="ADAL" clId="{593F13E4-0BA6-474F-B13B-1AC6C70A62E7}" dt="2022-08-22T16:37:25.754" v="8505" actId="1076"/>
          <ac:spMkLst>
            <pc:docMk/>
            <pc:sldMk cId="1304943377" sldId="482"/>
            <ac:spMk id="15" creationId="{A82F61BC-29D5-A19A-B40E-630DB5AFB1FD}"/>
          </ac:spMkLst>
        </pc:spChg>
        <pc:spChg chg="add mod">
          <ac:chgData name="Lena Blind" userId="90e71cdd-122c-46f6-915e-9751007b16e2" providerId="ADAL" clId="{593F13E4-0BA6-474F-B13B-1AC6C70A62E7}" dt="2022-08-22T16:55:00.093" v="8931"/>
          <ac:spMkLst>
            <pc:docMk/>
            <pc:sldMk cId="1304943377" sldId="482"/>
            <ac:spMk id="18" creationId="{B6C30CAD-6356-84A6-A199-F9E9D0C52DCD}"/>
          </ac:spMkLst>
        </pc:spChg>
        <pc:picChg chg="del">
          <ac:chgData name="Lena Blind" userId="90e71cdd-122c-46f6-915e-9751007b16e2" providerId="ADAL" clId="{593F13E4-0BA6-474F-B13B-1AC6C70A62E7}" dt="2022-08-19T13:54:22.643" v="4042" actId="478"/>
          <ac:picMkLst>
            <pc:docMk/>
            <pc:sldMk cId="1304943377" sldId="482"/>
            <ac:picMk id="3" creationId="{6A3A4EEE-E5FB-9D9E-3CD5-274E1B7CE783}"/>
          </ac:picMkLst>
        </pc:picChg>
        <pc:picChg chg="add mod modCrop">
          <ac:chgData name="Lena Blind" userId="90e71cdd-122c-46f6-915e-9751007b16e2" providerId="ADAL" clId="{593F13E4-0BA6-474F-B13B-1AC6C70A62E7}" dt="2022-08-19T13:54:28.684" v="4044" actId="732"/>
          <ac:picMkLst>
            <pc:docMk/>
            <pc:sldMk cId="1304943377" sldId="482"/>
            <ac:picMk id="16" creationId="{965A7805-02BC-ED40-894E-1134EB2484C8}"/>
          </ac:picMkLst>
        </pc:picChg>
        <pc:picChg chg="add mod">
          <ac:chgData name="Lena Blind" userId="90e71cdd-122c-46f6-915e-9751007b16e2" providerId="ADAL" clId="{593F13E4-0BA6-474F-B13B-1AC6C70A62E7}" dt="2022-08-22T16:55:00.093" v="8931"/>
          <ac:picMkLst>
            <pc:docMk/>
            <pc:sldMk cId="1304943377" sldId="482"/>
            <ac:picMk id="17" creationId="{CC17C32B-498A-9E77-DBC4-D0F7007B3B81}"/>
          </ac:picMkLst>
        </pc:picChg>
      </pc:sldChg>
      <pc:sldChg chg="addSp modSp add mod modAnim">
        <pc:chgData name="Lena Blind" userId="90e71cdd-122c-46f6-915e-9751007b16e2" providerId="ADAL" clId="{593F13E4-0BA6-474F-B13B-1AC6C70A62E7}" dt="2022-08-22T16:54:44.121" v="8930"/>
        <pc:sldMkLst>
          <pc:docMk/>
          <pc:sldMk cId="4217958416" sldId="483"/>
        </pc:sldMkLst>
        <pc:spChg chg="add mod">
          <ac:chgData name="Lena Blind" userId="90e71cdd-122c-46f6-915e-9751007b16e2" providerId="ADAL" clId="{593F13E4-0BA6-474F-B13B-1AC6C70A62E7}" dt="2022-08-22T16:44:22.363" v="8588" actId="13822"/>
          <ac:spMkLst>
            <pc:docMk/>
            <pc:sldMk cId="4217958416" sldId="483"/>
            <ac:spMk id="11" creationId="{C6087755-33BD-E05C-3011-7F34CE13C660}"/>
          </ac:spMkLst>
        </pc:spChg>
        <pc:picChg chg="add mod">
          <ac:chgData name="Lena Blind" userId="90e71cdd-122c-46f6-915e-9751007b16e2" providerId="ADAL" clId="{593F13E4-0BA6-474F-B13B-1AC6C70A62E7}" dt="2022-08-22T16:43:33.890" v="8545" actId="1076"/>
          <ac:picMkLst>
            <pc:docMk/>
            <pc:sldMk cId="4217958416" sldId="483"/>
            <ac:picMk id="10" creationId="{7FE25A49-9F38-F4AE-3256-37E998D5BF2B}"/>
          </ac:picMkLst>
        </pc:picChg>
      </pc:sldChg>
      <pc:sldChg chg="addSp modSp add mod modAnim">
        <pc:chgData name="Lena Blind" userId="90e71cdd-122c-46f6-915e-9751007b16e2" providerId="ADAL" clId="{593F13E4-0BA6-474F-B13B-1AC6C70A62E7}" dt="2022-08-25T10:34:13.032" v="10254" actId="1076"/>
        <pc:sldMkLst>
          <pc:docMk/>
          <pc:sldMk cId="1580572185" sldId="484"/>
        </pc:sldMkLst>
        <pc:spChg chg="mod">
          <ac:chgData name="Lena Blind" userId="90e71cdd-122c-46f6-915e-9751007b16e2" providerId="ADAL" clId="{593F13E4-0BA6-474F-B13B-1AC6C70A62E7}" dt="2022-08-22T06:28:13.703" v="5638" actId="1076"/>
          <ac:spMkLst>
            <pc:docMk/>
            <pc:sldMk cId="1580572185" sldId="484"/>
            <ac:spMk id="2" creationId="{5F7D4210-C5D7-437E-8CD9-D397815F5D77}"/>
          </ac:spMkLst>
        </pc:spChg>
        <pc:spChg chg="mod">
          <ac:chgData name="Lena Blind" userId="90e71cdd-122c-46f6-915e-9751007b16e2" providerId="ADAL" clId="{593F13E4-0BA6-474F-B13B-1AC6C70A62E7}" dt="2022-08-22T06:27:16.909" v="5614" actId="1076"/>
          <ac:spMkLst>
            <pc:docMk/>
            <pc:sldMk cId="1580572185" sldId="484"/>
            <ac:spMk id="3" creationId="{9DE88A4F-DDCC-416E-83CB-BF39C837364E}"/>
          </ac:spMkLst>
        </pc:spChg>
        <pc:spChg chg="mod">
          <ac:chgData name="Lena Blind" userId="90e71cdd-122c-46f6-915e-9751007b16e2" providerId="ADAL" clId="{593F13E4-0BA6-474F-B13B-1AC6C70A62E7}" dt="2022-08-22T06:30:26.875" v="5758" actId="1076"/>
          <ac:spMkLst>
            <pc:docMk/>
            <pc:sldMk cId="1580572185" sldId="484"/>
            <ac:spMk id="4" creationId="{2763FD87-C154-8F92-95A5-1E158CE91A60}"/>
          </ac:spMkLst>
        </pc:spChg>
        <pc:spChg chg="mod">
          <ac:chgData name="Lena Blind" userId="90e71cdd-122c-46f6-915e-9751007b16e2" providerId="ADAL" clId="{593F13E4-0BA6-474F-B13B-1AC6C70A62E7}" dt="2022-08-25T10:34:13.032" v="10254" actId="1076"/>
          <ac:spMkLst>
            <pc:docMk/>
            <pc:sldMk cId="1580572185" sldId="484"/>
            <ac:spMk id="5" creationId="{DBA1956E-757B-4504-3AF2-B34FEEFFF78D}"/>
          </ac:spMkLst>
        </pc:spChg>
        <pc:spChg chg="add mod">
          <ac:chgData name="Lena Blind" userId="90e71cdd-122c-46f6-915e-9751007b16e2" providerId="ADAL" clId="{593F13E4-0BA6-474F-B13B-1AC6C70A62E7}" dt="2022-08-22T06:31:06.597" v="5762" actId="1076"/>
          <ac:spMkLst>
            <pc:docMk/>
            <pc:sldMk cId="1580572185" sldId="484"/>
            <ac:spMk id="6" creationId="{18A66BC6-905B-95B9-83DE-BBCCABA75FD5}"/>
          </ac:spMkLst>
        </pc:spChg>
        <pc:spChg chg="add mod">
          <ac:chgData name="Lena Blind" userId="90e71cdd-122c-46f6-915e-9751007b16e2" providerId="ADAL" clId="{593F13E4-0BA6-474F-B13B-1AC6C70A62E7}" dt="2022-08-23T09:40:28.554" v="9048" actId="13822"/>
          <ac:spMkLst>
            <pc:docMk/>
            <pc:sldMk cId="1580572185" sldId="484"/>
            <ac:spMk id="7" creationId="{26A6496E-9A7F-E488-0745-DB5DEC9F5CED}"/>
          </ac:spMkLst>
        </pc:spChg>
        <pc:spChg chg="add mod">
          <ac:chgData name="Lena Blind" userId="90e71cdd-122c-46f6-915e-9751007b16e2" providerId="ADAL" clId="{593F13E4-0BA6-474F-B13B-1AC6C70A62E7}" dt="2022-08-23T12:17:59.698" v="9653" actId="1076"/>
          <ac:spMkLst>
            <pc:docMk/>
            <pc:sldMk cId="1580572185" sldId="484"/>
            <ac:spMk id="8" creationId="{09A848B9-52CE-F85E-8786-509CF50D101A}"/>
          </ac:spMkLst>
        </pc:spChg>
        <pc:spChg chg="mod">
          <ac:chgData name="Lena Blind" userId="90e71cdd-122c-46f6-915e-9751007b16e2" providerId="ADAL" clId="{593F13E4-0BA6-474F-B13B-1AC6C70A62E7}" dt="2022-08-22T06:31:02.113" v="5761" actId="1076"/>
          <ac:spMkLst>
            <pc:docMk/>
            <pc:sldMk cId="1580572185" sldId="484"/>
            <ac:spMk id="17" creationId="{58F1FEF5-6FBE-422A-AAB3-F133CE8916F2}"/>
          </ac:spMkLst>
        </pc:spChg>
        <pc:spChg chg="mod">
          <ac:chgData name="Lena Blind" userId="90e71cdd-122c-46f6-915e-9751007b16e2" providerId="ADAL" clId="{593F13E4-0BA6-474F-B13B-1AC6C70A62E7}" dt="2022-08-22T06:30:58.147" v="5760" actId="1076"/>
          <ac:spMkLst>
            <pc:docMk/>
            <pc:sldMk cId="1580572185" sldId="484"/>
            <ac:spMk id="18" creationId="{3885A469-788E-4628-9439-278C3A164685}"/>
          </ac:spMkLst>
        </pc:spChg>
        <pc:spChg chg="mod">
          <ac:chgData name="Lena Blind" userId="90e71cdd-122c-46f6-915e-9751007b16e2" providerId="ADAL" clId="{593F13E4-0BA6-474F-B13B-1AC6C70A62E7}" dt="2022-08-22T06:28:35.940" v="5663" actId="1037"/>
          <ac:spMkLst>
            <pc:docMk/>
            <pc:sldMk cId="1580572185" sldId="484"/>
            <ac:spMk id="24" creationId="{D3BBBF5D-EC84-450B-A19C-FEBFEBC8A277}"/>
          </ac:spMkLst>
        </pc:spChg>
        <pc:spChg chg="mod">
          <ac:chgData name="Lena Blind" userId="90e71cdd-122c-46f6-915e-9751007b16e2" providerId="ADAL" clId="{593F13E4-0BA6-474F-B13B-1AC6C70A62E7}" dt="2022-08-22T06:29:47.369" v="5731" actId="1076"/>
          <ac:spMkLst>
            <pc:docMk/>
            <pc:sldMk cId="1580572185" sldId="484"/>
            <ac:spMk id="25" creationId="{BD2A3CE0-262F-47AD-B54B-39D0C0685ED8}"/>
          </ac:spMkLst>
        </pc:spChg>
        <pc:spChg chg="mod">
          <ac:chgData name="Lena Blind" userId="90e71cdd-122c-46f6-915e-9751007b16e2" providerId="ADAL" clId="{593F13E4-0BA6-474F-B13B-1AC6C70A62E7}" dt="2022-08-23T12:17:59.698" v="9653" actId="1076"/>
          <ac:spMkLst>
            <pc:docMk/>
            <pc:sldMk cId="1580572185" sldId="484"/>
            <ac:spMk id="47" creationId="{66A7CBFA-3140-43AB-9C54-9E226EF69D39}"/>
          </ac:spMkLst>
        </pc:spChg>
        <pc:spChg chg="mod">
          <ac:chgData name="Lena Blind" userId="90e71cdd-122c-46f6-915e-9751007b16e2" providerId="ADAL" clId="{593F13E4-0BA6-474F-B13B-1AC6C70A62E7}" dt="2022-08-23T12:17:59.698" v="9653" actId="1076"/>
          <ac:spMkLst>
            <pc:docMk/>
            <pc:sldMk cId="1580572185" sldId="484"/>
            <ac:spMk id="49" creationId="{63204AF9-4C6C-4F87-B8CF-CB396482AF34}"/>
          </ac:spMkLst>
        </pc:spChg>
        <pc:picChg chg="mod">
          <ac:chgData name="Lena Blind" userId="90e71cdd-122c-46f6-915e-9751007b16e2" providerId="ADAL" clId="{593F13E4-0BA6-474F-B13B-1AC6C70A62E7}" dt="2022-08-22T06:30:19.731" v="5756" actId="1076"/>
          <ac:picMkLst>
            <pc:docMk/>
            <pc:sldMk cId="1580572185" sldId="484"/>
            <ac:picMk id="10" creationId="{C2723EEE-162B-405D-B48C-3045BC59217E}"/>
          </ac:picMkLst>
        </pc:picChg>
        <pc:picChg chg="mod">
          <ac:chgData name="Lena Blind" userId="90e71cdd-122c-46f6-915e-9751007b16e2" providerId="ADAL" clId="{593F13E4-0BA6-474F-B13B-1AC6C70A62E7}" dt="2022-08-22T06:26:28.967" v="5603" actId="1076"/>
          <ac:picMkLst>
            <pc:docMk/>
            <pc:sldMk cId="1580572185" sldId="484"/>
            <ac:picMk id="11" creationId="{B2846EEB-8716-478E-BD3E-B1B119C57BB2}"/>
          </ac:picMkLst>
        </pc:picChg>
        <pc:picChg chg="mod">
          <ac:chgData name="Lena Blind" userId="90e71cdd-122c-46f6-915e-9751007b16e2" providerId="ADAL" clId="{593F13E4-0BA6-474F-B13B-1AC6C70A62E7}" dt="2022-08-23T12:17:59.698" v="9653" actId="1076"/>
          <ac:picMkLst>
            <pc:docMk/>
            <pc:sldMk cId="1580572185" sldId="484"/>
            <ac:picMk id="46" creationId="{CA0C33DB-A8F6-4C83-9925-64674F6A9869}"/>
          </ac:picMkLst>
        </pc:picChg>
        <pc:cxnChg chg="mod">
          <ac:chgData name="Lena Blind" userId="90e71cdd-122c-46f6-915e-9751007b16e2" providerId="ADAL" clId="{593F13E4-0BA6-474F-B13B-1AC6C70A62E7}" dt="2022-08-22T06:29:15.561" v="5690" actId="1038"/>
          <ac:cxnSpMkLst>
            <pc:docMk/>
            <pc:sldMk cId="1580572185" sldId="484"/>
            <ac:cxnSpMk id="28" creationId="{F73B9A00-0AD0-4C1F-8420-2B85FB99CF7F}"/>
          </ac:cxnSpMkLst>
        </pc:cxnChg>
        <pc:cxnChg chg="mod">
          <ac:chgData name="Lena Blind" userId="90e71cdd-122c-46f6-915e-9751007b16e2" providerId="ADAL" clId="{593F13E4-0BA6-474F-B13B-1AC6C70A62E7}" dt="2022-08-22T06:29:15.561" v="5690" actId="1038"/>
          <ac:cxnSpMkLst>
            <pc:docMk/>
            <pc:sldMk cId="1580572185" sldId="484"/>
            <ac:cxnSpMk id="29" creationId="{AD17082A-DDB3-43D4-8DB1-C5483DDCA474}"/>
          </ac:cxnSpMkLst>
        </pc:cxnChg>
        <pc:cxnChg chg="mod">
          <ac:chgData name="Lena Blind" userId="90e71cdd-122c-46f6-915e-9751007b16e2" providerId="ADAL" clId="{593F13E4-0BA6-474F-B13B-1AC6C70A62E7}" dt="2022-08-22T06:28:42.509" v="5673" actId="1037"/>
          <ac:cxnSpMkLst>
            <pc:docMk/>
            <pc:sldMk cId="1580572185" sldId="484"/>
            <ac:cxnSpMk id="30" creationId="{E26A8477-471E-4E80-86CC-186285F2265D}"/>
          </ac:cxnSpMkLst>
        </pc:cxnChg>
        <pc:cxnChg chg="mod">
          <ac:chgData name="Lena Blind" userId="90e71cdd-122c-46f6-915e-9751007b16e2" providerId="ADAL" clId="{593F13E4-0BA6-474F-B13B-1AC6C70A62E7}" dt="2022-08-22T06:29:15.561" v="5690" actId="1038"/>
          <ac:cxnSpMkLst>
            <pc:docMk/>
            <pc:sldMk cId="1580572185" sldId="484"/>
            <ac:cxnSpMk id="31" creationId="{2404D4C9-509C-4807-A1A7-D7C7B717EC07}"/>
          </ac:cxnSpMkLst>
        </pc:cxnChg>
        <pc:cxnChg chg="mod">
          <ac:chgData name="Lena Blind" userId="90e71cdd-122c-46f6-915e-9751007b16e2" providerId="ADAL" clId="{593F13E4-0BA6-474F-B13B-1AC6C70A62E7}" dt="2022-08-22T06:28:42.509" v="5673" actId="1037"/>
          <ac:cxnSpMkLst>
            <pc:docMk/>
            <pc:sldMk cId="1580572185" sldId="484"/>
            <ac:cxnSpMk id="32" creationId="{2727FFBB-701C-44DE-A391-470AC92A555A}"/>
          </ac:cxnSpMkLst>
        </pc:cxnChg>
        <pc:cxnChg chg="mod">
          <ac:chgData name="Lena Blind" userId="90e71cdd-122c-46f6-915e-9751007b16e2" providerId="ADAL" clId="{593F13E4-0BA6-474F-B13B-1AC6C70A62E7}" dt="2022-08-22T06:28:42.509" v="5673" actId="1037"/>
          <ac:cxnSpMkLst>
            <pc:docMk/>
            <pc:sldMk cId="1580572185" sldId="484"/>
            <ac:cxnSpMk id="33" creationId="{8055E6D5-2C84-4046-B989-E9D278A3D490}"/>
          </ac:cxnSpMkLst>
        </pc:cxnChg>
        <pc:cxnChg chg="mod">
          <ac:chgData name="Lena Blind" userId="90e71cdd-122c-46f6-915e-9751007b16e2" providerId="ADAL" clId="{593F13E4-0BA6-474F-B13B-1AC6C70A62E7}" dt="2022-08-22T06:29:53.716" v="5742" actId="1037"/>
          <ac:cxnSpMkLst>
            <pc:docMk/>
            <pc:sldMk cId="1580572185" sldId="484"/>
            <ac:cxnSpMk id="34" creationId="{175DD6CA-535F-452D-B87D-3790CE64B59C}"/>
          </ac:cxnSpMkLst>
        </pc:cxnChg>
        <pc:cxnChg chg="mod">
          <ac:chgData name="Lena Blind" userId="90e71cdd-122c-46f6-915e-9751007b16e2" providerId="ADAL" clId="{593F13E4-0BA6-474F-B13B-1AC6C70A62E7}" dt="2022-08-22T06:29:35.617" v="5730" actId="1038"/>
          <ac:cxnSpMkLst>
            <pc:docMk/>
            <pc:sldMk cId="1580572185" sldId="484"/>
            <ac:cxnSpMk id="35" creationId="{BB36AB2B-B3C2-4698-966E-A80E3DEBBAC5}"/>
          </ac:cxnSpMkLst>
        </pc:cxnChg>
        <pc:cxnChg chg="mod">
          <ac:chgData name="Lena Blind" userId="90e71cdd-122c-46f6-915e-9751007b16e2" providerId="ADAL" clId="{593F13E4-0BA6-474F-B13B-1AC6C70A62E7}" dt="2022-08-22T06:29:53.716" v="5742" actId="1037"/>
          <ac:cxnSpMkLst>
            <pc:docMk/>
            <pc:sldMk cId="1580572185" sldId="484"/>
            <ac:cxnSpMk id="36" creationId="{AA0B872A-224F-4D15-833C-F088A91D31B5}"/>
          </ac:cxnSpMkLst>
        </pc:cxnChg>
        <pc:cxnChg chg="mod">
          <ac:chgData name="Lena Blind" userId="90e71cdd-122c-46f6-915e-9751007b16e2" providerId="ADAL" clId="{593F13E4-0BA6-474F-B13B-1AC6C70A62E7}" dt="2022-08-22T06:29:35.617" v="5730" actId="1038"/>
          <ac:cxnSpMkLst>
            <pc:docMk/>
            <pc:sldMk cId="1580572185" sldId="484"/>
            <ac:cxnSpMk id="37" creationId="{D1B9A9FC-C52F-4F11-BB06-6A17EEEA82D0}"/>
          </ac:cxnSpMkLst>
        </pc:cxnChg>
        <pc:cxnChg chg="mod">
          <ac:chgData name="Lena Blind" userId="90e71cdd-122c-46f6-915e-9751007b16e2" providerId="ADAL" clId="{593F13E4-0BA6-474F-B13B-1AC6C70A62E7}" dt="2022-08-22T06:29:53.716" v="5742" actId="1037"/>
          <ac:cxnSpMkLst>
            <pc:docMk/>
            <pc:sldMk cId="1580572185" sldId="484"/>
            <ac:cxnSpMk id="38" creationId="{F36B9BCF-9032-4814-B78F-4153AD1DDE29}"/>
          </ac:cxnSpMkLst>
        </pc:cxnChg>
        <pc:cxnChg chg="mod">
          <ac:chgData name="Lena Blind" userId="90e71cdd-122c-46f6-915e-9751007b16e2" providerId="ADAL" clId="{593F13E4-0BA6-474F-B13B-1AC6C70A62E7}" dt="2022-08-22T06:29:35.617" v="5730" actId="1038"/>
          <ac:cxnSpMkLst>
            <pc:docMk/>
            <pc:sldMk cId="1580572185" sldId="484"/>
            <ac:cxnSpMk id="39" creationId="{A7CA43AF-4E83-47BF-BBC7-350EAFA6E362}"/>
          </ac:cxnSpMkLst>
        </pc:cxnChg>
      </pc:sldChg>
      <pc:sldChg chg="addSp delSp modSp add del mod ord">
        <pc:chgData name="Lena Blind" userId="90e71cdd-122c-46f6-915e-9751007b16e2" providerId="ADAL" clId="{593F13E4-0BA6-474F-B13B-1AC6C70A62E7}" dt="2022-08-22T15:27:18.003" v="7322" actId="47"/>
        <pc:sldMkLst>
          <pc:docMk/>
          <pc:sldMk cId="2687331372" sldId="485"/>
        </pc:sldMkLst>
        <pc:spChg chg="mod">
          <ac:chgData name="Lena Blind" userId="90e71cdd-122c-46f6-915e-9751007b16e2" providerId="ADAL" clId="{593F13E4-0BA6-474F-B13B-1AC6C70A62E7}" dt="2022-08-22T15:07:27.299" v="6816" actId="20577"/>
          <ac:spMkLst>
            <pc:docMk/>
            <pc:sldMk cId="2687331372" sldId="485"/>
            <ac:spMk id="2" creationId="{9FD28A6A-C4BE-3286-A165-09B99D077AD8}"/>
          </ac:spMkLst>
        </pc:spChg>
        <pc:spChg chg="mod">
          <ac:chgData name="Lena Blind" userId="90e71cdd-122c-46f6-915e-9751007b16e2" providerId="ADAL" clId="{593F13E4-0BA6-474F-B13B-1AC6C70A62E7}" dt="2022-08-22T15:09:25.218" v="6858" actId="1076"/>
          <ac:spMkLst>
            <pc:docMk/>
            <pc:sldMk cId="2687331372" sldId="485"/>
            <ac:spMk id="4" creationId="{E48FE6CB-9C62-015B-E5E3-B6F9C5BD8DE1}"/>
          </ac:spMkLst>
        </pc:spChg>
        <pc:spChg chg="mod">
          <ac:chgData name="Lena Blind" userId="90e71cdd-122c-46f6-915e-9751007b16e2" providerId="ADAL" clId="{593F13E4-0BA6-474F-B13B-1AC6C70A62E7}" dt="2022-08-22T15:09:16.051" v="6857" actId="1076"/>
          <ac:spMkLst>
            <pc:docMk/>
            <pc:sldMk cId="2687331372" sldId="485"/>
            <ac:spMk id="7" creationId="{9F9B15CC-74A6-0034-DD65-7BBBB0F00172}"/>
          </ac:spMkLst>
        </pc:spChg>
        <pc:picChg chg="mod">
          <ac:chgData name="Lena Blind" userId="90e71cdd-122c-46f6-915e-9751007b16e2" providerId="ADAL" clId="{593F13E4-0BA6-474F-B13B-1AC6C70A62E7}" dt="2022-08-22T15:09:59.346" v="6867" actId="1076"/>
          <ac:picMkLst>
            <pc:docMk/>
            <pc:sldMk cId="2687331372" sldId="485"/>
            <ac:picMk id="5" creationId="{121FF5AF-6AA6-D397-38BF-690C514F19FA}"/>
          </ac:picMkLst>
        </pc:picChg>
        <pc:picChg chg="add mod">
          <ac:chgData name="Lena Blind" userId="90e71cdd-122c-46f6-915e-9751007b16e2" providerId="ADAL" clId="{593F13E4-0BA6-474F-B13B-1AC6C70A62E7}" dt="2022-08-22T15:09:55.146" v="6865" actId="1076"/>
          <ac:picMkLst>
            <pc:docMk/>
            <pc:sldMk cId="2687331372" sldId="485"/>
            <ac:picMk id="6" creationId="{039FE228-BA9A-06D5-A3BF-A3BAED8BD2BC}"/>
          </ac:picMkLst>
        </pc:picChg>
        <pc:picChg chg="del">
          <ac:chgData name="Lena Blind" userId="90e71cdd-122c-46f6-915e-9751007b16e2" providerId="ADAL" clId="{593F13E4-0BA6-474F-B13B-1AC6C70A62E7}" dt="2022-08-22T15:06:05.340" v="6790" actId="478"/>
          <ac:picMkLst>
            <pc:docMk/>
            <pc:sldMk cId="2687331372" sldId="485"/>
            <ac:picMk id="9" creationId="{DDF47773-F88D-37D4-B4F4-417F15CDA30F}"/>
          </ac:picMkLst>
        </pc:picChg>
        <pc:picChg chg="add mod">
          <ac:chgData name="Lena Blind" userId="90e71cdd-122c-46f6-915e-9751007b16e2" providerId="ADAL" clId="{593F13E4-0BA6-474F-B13B-1AC6C70A62E7}" dt="2022-08-22T15:10:21.747" v="6875" actId="1076"/>
          <ac:picMkLst>
            <pc:docMk/>
            <pc:sldMk cId="2687331372" sldId="485"/>
            <ac:picMk id="10" creationId="{46CB2707-C666-BBA4-6EF3-9CEA93E928CC}"/>
          </ac:picMkLst>
        </pc:picChg>
        <pc:picChg chg="del">
          <ac:chgData name="Lena Blind" userId="90e71cdd-122c-46f6-915e-9751007b16e2" providerId="ADAL" clId="{593F13E4-0BA6-474F-B13B-1AC6C70A62E7}" dt="2022-08-22T15:07:02.820" v="6801" actId="478"/>
          <ac:picMkLst>
            <pc:docMk/>
            <pc:sldMk cId="2687331372" sldId="485"/>
            <ac:picMk id="11" creationId="{8C24AC69-CAD8-8FD4-F4FC-B09EF849B1E3}"/>
          </ac:picMkLst>
        </pc:picChg>
        <pc:picChg chg="add del mod">
          <ac:chgData name="Lena Blind" userId="90e71cdd-122c-46f6-915e-9751007b16e2" providerId="ADAL" clId="{593F13E4-0BA6-474F-B13B-1AC6C70A62E7}" dt="2022-08-22T15:06:29.723" v="6795" actId="478"/>
          <ac:picMkLst>
            <pc:docMk/>
            <pc:sldMk cId="2687331372" sldId="485"/>
            <ac:picMk id="13" creationId="{C3DAE345-80CD-7917-BCEE-B7C653374BB0}"/>
          </ac:picMkLst>
        </pc:picChg>
        <pc:picChg chg="add mod">
          <ac:chgData name="Lena Blind" userId="90e71cdd-122c-46f6-915e-9751007b16e2" providerId="ADAL" clId="{593F13E4-0BA6-474F-B13B-1AC6C70A62E7}" dt="2022-08-22T15:10:25.314" v="6876" actId="1076"/>
          <ac:picMkLst>
            <pc:docMk/>
            <pc:sldMk cId="2687331372" sldId="485"/>
            <ac:picMk id="15" creationId="{BBCBE639-312A-EA0E-E25C-1E29CFD93BFD}"/>
          </ac:picMkLst>
        </pc:picChg>
        <pc:picChg chg="add del mod">
          <ac:chgData name="Lena Blind" userId="90e71cdd-122c-46f6-915e-9751007b16e2" providerId="ADAL" clId="{593F13E4-0BA6-474F-B13B-1AC6C70A62E7}" dt="2022-08-22T15:07:04.388" v="6803" actId="478"/>
          <ac:picMkLst>
            <pc:docMk/>
            <pc:sldMk cId="2687331372" sldId="485"/>
            <ac:picMk id="17" creationId="{2F8FD341-CEF7-6E72-396D-34D21CFE1A4B}"/>
          </ac:picMkLst>
        </pc:picChg>
        <pc:picChg chg="add mod">
          <ac:chgData name="Lena Blind" userId="90e71cdd-122c-46f6-915e-9751007b16e2" providerId="ADAL" clId="{593F13E4-0BA6-474F-B13B-1AC6C70A62E7}" dt="2022-08-22T15:09:57.569" v="6866" actId="1076"/>
          <ac:picMkLst>
            <pc:docMk/>
            <pc:sldMk cId="2687331372" sldId="485"/>
            <ac:picMk id="19" creationId="{9A0870C7-9A7F-67A7-2D78-92EF216661E2}"/>
          </ac:picMkLst>
        </pc:picChg>
        <pc:picChg chg="del">
          <ac:chgData name="Lena Blind" userId="90e71cdd-122c-46f6-915e-9751007b16e2" providerId="ADAL" clId="{593F13E4-0BA6-474F-B13B-1AC6C70A62E7}" dt="2022-08-22T15:05:42.924" v="6788" actId="478"/>
          <ac:picMkLst>
            <pc:docMk/>
            <pc:sldMk cId="2687331372" sldId="485"/>
            <ac:picMk id="23" creationId="{9D3518C7-214F-B403-CF28-0D4CA2E31559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3T09:42:07.248" v="9056"/>
        <pc:sldMkLst>
          <pc:docMk/>
          <pc:sldMk cId="26103749" sldId="486"/>
        </pc:sldMkLst>
        <pc:spChg chg="mod">
          <ac:chgData name="Lena Blind" userId="90e71cdd-122c-46f6-915e-9751007b16e2" providerId="ADAL" clId="{593F13E4-0BA6-474F-B13B-1AC6C70A62E7}" dt="2022-08-22T15:11:10.242" v="6891" actId="20577"/>
          <ac:spMkLst>
            <pc:docMk/>
            <pc:sldMk cId="26103749" sldId="486"/>
            <ac:spMk id="2" creationId="{9FD28A6A-C4BE-3286-A165-09B99D077AD8}"/>
          </ac:spMkLst>
        </pc:spChg>
        <pc:spChg chg="mod">
          <ac:chgData name="Lena Blind" userId="90e71cdd-122c-46f6-915e-9751007b16e2" providerId="ADAL" clId="{593F13E4-0BA6-474F-B13B-1AC6C70A62E7}" dt="2022-08-22T15:19:26.563" v="7103" actId="20577"/>
          <ac:spMkLst>
            <pc:docMk/>
            <pc:sldMk cId="26103749" sldId="486"/>
            <ac:spMk id="4" creationId="{E48FE6CB-9C62-015B-E5E3-B6F9C5BD8DE1}"/>
          </ac:spMkLst>
        </pc:spChg>
        <pc:spChg chg="mod">
          <ac:chgData name="Lena Blind" userId="90e71cdd-122c-46f6-915e-9751007b16e2" providerId="ADAL" clId="{593F13E4-0BA6-474F-B13B-1AC6C70A62E7}" dt="2022-08-22T15:19:37.417" v="7116" actId="20577"/>
          <ac:spMkLst>
            <pc:docMk/>
            <pc:sldMk cId="26103749" sldId="486"/>
            <ac:spMk id="7" creationId="{9F9B15CC-74A6-0034-DD65-7BBBB0F00172}"/>
          </ac:spMkLst>
        </pc:spChg>
        <pc:spChg chg="add mod">
          <ac:chgData name="Lena Blind" userId="90e71cdd-122c-46f6-915e-9751007b16e2" providerId="ADAL" clId="{593F13E4-0BA6-474F-B13B-1AC6C70A62E7}" dt="2022-08-22T15:18:47.330" v="7063" actId="1076"/>
          <ac:spMkLst>
            <pc:docMk/>
            <pc:sldMk cId="26103749" sldId="486"/>
            <ac:spMk id="12" creationId="{00391CE6-C9C5-72A9-74E5-4CCD68E3AE16}"/>
          </ac:spMkLst>
        </pc:spChg>
        <pc:spChg chg="add mod">
          <ac:chgData name="Lena Blind" userId="90e71cdd-122c-46f6-915e-9751007b16e2" providerId="ADAL" clId="{593F13E4-0BA6-474F-B13B-1AC6C70A62E7}" dt="2022-08-22T15:18:40.625" v="7061" actId="1076"/>
          <ac:spMkLst>
            <pc:docMk/>
            <pc:sldMk cId="26103749" sldId="486"/>
            <ac:spMk id="13" creationId="{E0556577-CBE7-4C31-C1F0-7052965B4452}"/>
          </ac:spMkLst>
        </pc:spChg>
        <pc:spChg chg="add mod">
          <ac:chgData name="Lena Blind" userId="90e71cdd-122c-46f6-915e-9751007b16e2" providerId="ADAL" clId="{593F13E4-0BA6-474F-B13B-1AC6C70A62E7}" dt="2022-08-22T15:18:33.465" v="7060" actId="1076"/>
          <ac:spMkLst>
            <pc:docMk/>
            <pc:sldMk cId="26103749" sldId="486"/>
            <ac:spMk id="14" creationId="{DBDED4CB-670B-D3B1-D30E-0689D7BE736B}"/>
          </ac:spMkLst>
        </pc:spChg>
        <pc:spChg chg="add mod">
          <ac:chgData name="Lena Blind" userId="90e71cdd-122c-46f6-915e-9751007b16e2" providerId="ADAL" clId="{593F13E4-0BA6-474F-B13B-1AC6C70A62E7}" dt="2022-08-22T15:19:50.440" v="7122" actId="20577"/>
          <ac:spMkLst>
            <pc:docMk/>
            <pc:sldMk cId="26103749" sldId="486"/>
            <ac:spMk id="16" creationId="{D1A16367-FD4C-1984-1785-4FC238204946}"/>
          </ac:spMkLst>
        </pc:spChg>
        <pc:spChg chg="add mod">
          <ac:chgData name="Lena Blind" userId="90e71cdd-122c-46f6-915e-9751007b16e2" providerId="ADAL" clId="{593F13E4-0BA6-474F-B13B-1AC6C70A62E7}" dt="2022-08-22T15:19:18.755" v="7097" actId="20577"/>
          <ac:spMkLst>
            <pc:docMk/>
            <pc:sldMk cId="26103749" sldId="486"/>
            <ac:spMk id="17" creationId="{380894AB-292D-DEBE-9DE0-DD618BCE86AB}"/>
          </ac:spMkLst>
        </pc:spChg>
        <pc:spChg chg="add mod">
          <ac:chgData name="Lena Blind" userId="90e71cdd-122c-46f6-915e-9751007b16e2" providerId="ADAL" clId="{593F13E4-0BA6-474F-B13B-1AC6C70A62E7}" dt="2022-08-22T15:22:10.301" v="7248" actId="13822"/>
          <ac:spMkLst>
            <pc:docMk/>
            <pc:sldMk cId="26103749" sldId="486"/>
            <ac:spMk id="18" creationId="{D3B35797-99C7-4FC5-D16B-B4D5801D1CBD}"/>
          </ac:spMkLst>
        </pc:spChg>
        <pc:spChg chg="add mod">
          <ac:chgData name="Lena Blind" userId="90e71cdd-122c-46f6-915e-9751007b16e2" providerId="ADAL" clId="{593F13E4-0BA6-474F-B13B-1AC6C70A62E7}" dt="2022-08-22T15:22:12.036" v="7249" actId="13822"/>
          <ac:spMkLst>
            <pc:docMk/>
            <pc:sldMk cId="26103749" sldId="486"/>
            <ac:spMk id="20" creationId="{1FF019DA-5C4B-2850-EECE-561367DE537A}"/>
          </ac:spMkLst>
        </pc:spChg>
        <pc:spChg chg="add mod">
          <ac:chgData name="Lena Blind" userId="90e71cdd-122c-46f6-915e-9751007b16e2" providerId="ADAL" clId="{593F13E4-0BA6-474F-B13B-1AC6C70A62E7}" dt="2022-08-22T15:22:26.487" v="7250" actId="207"/>
          <ac:spMkLst>
            <pc:docMk/>
            <pc:sldMk cId="26103749" sldId="486"/>
            <ac:spMk id="21" creationId="{D1F9FF9A-B75A-CDD1-A518-01657538FC84}"/>
          </ac:spMkLst>
        </pc:spChg>
        <pc:spChg chg="add mod">
          <ac:chgData name="Lena Blind" userId="90e71cdd-122c-46f6-915e-9751007b16e2" providerId="ADAL" clId="{593F13E4-0BA6-474F-B13B-1AC6C70A62E7}" dt="2022-08-22T15:23:51.816" v="7257" actId="1076"/>
          <ac:spMkLst>
            <pc:docMk/>
            <pc:sldMk cId="26103749" sldId="486"/>
            <ac:spMk id="22" creationId="{E93A4F0D-816E-EF09-2809-634B32DC3CF7}"/>
          </ac:spMkLst>
        </pc:spChg>
        <pc:picChg chg="add mod">
          <ac:chgData name="Lena Blind" userId="90e71cdd-122c-46f6-915e-9751007b16e2" providerId="ADAL" clId="{593F13E4-0BA6-474F-B13B-1AC6C70A62E7}" dt="2022-08-22T15:22:40.793" v="7251" actId="1076"/>
          <ac:picMkLst>
            <pc:docMk/>
            <pc:sldMk cId="26103749" sldId="486"/>
            <ac:picMk id="3" creationId="{AC99ED19-E573-90E2-B74E-5BAA185D57AD}"/>
          </ac:picMkLst>
        </pc:picChg>
        <pc:picChg chg="mod">
          <ac:chgData name="Lena Blind" userId="90e71cdd-122c-46f6-915e-9751007b16e2" providerId="ADAL" clId="{593F13E4-0BA6-474F-B13B-1AC6C70A62E7}" dt="2022-08-22T15:21:26.824" v="7222" actId="1076"/>
          <ac:picMkLst>
            <pc:docMk/>
            <pc:sldMk cId="26103749" sldId="486"/>
            <ac:picMk id="5" creationId="{121FF5AF-6AA6-D397-38BF-690C514F19FA}"/>
          </ac:picMkLst>
        </pc:picChg>
        <pc:picChg chg="del">
          <ac:chgData name="Lena Blind" userId="90e71cdd-122c-46f6-915e-9751007b16e2" providerId="ADAL" clId="{593F13E4-0BA6-474F-B13B-1AC6C70A62E7}" dt="2022-08-22T15:11:36.940" v="6893" actId="478"/>
          <ac:picMkLst>
            <pc:docMk/>
            <pc:sldMk cId="26103749" sldId="486"/>
            <ac:picMk id="6" creationId="{039FE228-BA9A-06D5-A3BF-A3BAED8BD2BC}"/>
          </ac:picMkLst>
        </pc:picChg>
        <pc:picChg chg="add mod">
          <ac:chgData name="Lena Blind" userId="90e71cdd-122c-46f6-915e-9751007b16e2" providerId="ADAL" clId="{593F13E4-0BA6-474F-B13B-1AC6C70A62E7}" dt="2022-08-22T15:18:47.330" v="7063" actId="1076"/>
          <ac:picMkLst>
            <pc:docMk/>
            <pc:sldMk cId="26103749" sldId="486"/>
            <ac:picMk id="8" creationId="{9FF19E15-330A-986E-0168-42776C3D9275}"/>
          </ac:picMkLst>
        </pc:picChg>
        <pc:picChg chg="add mod">
          <ac:chgData name="Lena Blind" userId="90e71cdd-122c-46f6-915e-9751007b16e2" providerId="ADAL" clId="{593F13E4-0BA6-474F-B13B-1AC6C70A62E7}" dt="2022-08-22T15:18:33.465" v="7060" actId="1076"/>
          <ac:picMkLst>
            <pc:docMk/>
            <pc:sldMk cId="26103749" sldId="486"/>
            <ac:picMk id="9" creationId="{998D1695-D5B6-E03E-FCB5-6A0C920F4573}"/>
          </ac:picMkLst>
        </pc:picChg>
        <pc:picChg chg="del">
          <ac:chgData name="Lena Blind" userId="90e71cdd-122c-46f6-915e-9751007b16e2" providerId="ADAL" clId="{593F13E4-0BA6-474F-B13B-1AC6C70A62E7}" dt="2022-08-22T15:12:41.306" v="6901" actId="478"/>
          <ac:picMkLst>
            <pc:docMk/>
            <pc:sldMk cId="26103749" sldId="486"/>
            <ac:picMk id="10" creationId="{46CB2707-C666-BBA4-6EF3-9CEA93E928CC}"/>
          </ac:picMkLst>
        </pc:picChg>
        <pc:picChg chg="add mod">
          <ac:chgData name="Lena Blind" userId="90e71cdd-122c-46f6-915e-9751007b16e2" providerId="ADAL" clId="{593F13E4-0BA6-474F-B13B-1AC6C70A62E7}" dt="2022-08-22T15:18:40.625" v="7061" actId="1076"/>
          <ac:picMkLst>
            <pc:docMk/>
            <pc:sldMk cId="26103749" sldId="486"/>
            <ac:picMk id="11" creationId="{C0397714-923A-847B-3376-CC4145D521B2}"/>
          </ac:picMkLst>
        </pc:picChg>
        <pc:picChg chg="del">
          <ac:chgData name="Lena Blind" userId="90e71cdd-122c-46f6-915e-9751007b16e2" providerId="ADAL" clId="{593F13E4-0BA6-474F-B13B-1AC6C70A62E7}" dt="2022-08-22T15:11:52.563" v="6897" actId="478"/>
          <ac:picMkLst>
            <pc:docMk/>
            <pc:sldMk cId="26103749" sldId="486"/>
            <ac:picMk id="15" creationId="{BBCBE639-312A-EA0E-E25C-1E29CFD93BFD}"/>
          </ac:picMkLst>
        </pc:picChg>
        <pc:picChg chg="del">
          <ac:chgData name="Lena Blind" userId="90e71cdd-122c-46f6-915e-9751007b16e2" providerId="ADAL" clId="{593F13E4-0BA6-474F-B13B-1AC6C70A62E7}" dt="2022-08-22T15:10:59.571" v="6878" actId="478"/>
          <ac:picMkLst>
            <pc:docMk/>
            <pc:sldMk cId="26103749" sldId="486"/>
            <ac:picMk id="19" creationId="{9A0870C7-9A7F-67A7-2D78-92EF216661E2}"/>
          </ac:picMkLst>
        </pc:picChg>
      </pc:sldChg>
      <pc:sldChg chg="addSp delSp modSp add mod delAnim modAnim">
        <pc:chgData name="Lena Blind" userId="90e71cdd-122c-46f6-915e-9751007b16e2" providerId="ADAL" clId="{593F13E4-0BA6-474F-B13B-1AC6C70A62E7}" dt="2022-08-23T10:11:42.230" v="9547" actId="732"/>
        <pc:sldMkLst>
          <pc:docMk/>
          <pc:sldMk cId="3264066611" sldId="487"/>
        </pc:sldMkLst>
        <pc:spChg chg="mod">
          <ac:chgData name="Lena Blind" userId="90e71cdd-122c-46f6-915e-9751007b16e2" providerId="ADAL" clId="{593F13E4-0BA6-474F-B13B-1AC6C70A62E7}" dt="2022-08-22T15:24:02.113" v="7263" actId="20577"/>
          <ac:spMkLst>
            <pc:docMk/>
            <pc:sldMk cId="3264066611" sldId="487"/>
            <ac:spMk id="2" creationId="{9FD28A6A-C4BE-3286-A165-09B99D077AD8}"/>
          </ac:spMkLst>
        </pc:spChg>
        <pc:picChg chg="del">
          <ac:chgData name="Lena Blind" userId="90e71cdd-122c-46f6-915e-9751007b16e2" providerId="ADAL" clId="{593F13E4-0BA6-474F-B13B-1AC6C70A62E7}" dt="2022-08-22T15:24:15.882" v="7268" actId="478"/>
          <ac:picMkLst>
            <pc:docMk/>
            <pc:sldMk cId="3264066611" sldId="487"/>
            <ac:picMk id="3" creationId="{AC99ED19-E573-90E2-B74E-5BAA185D57AD}"/>
          </ac:picMkLst>
        </pc:picChg>
        <pc:picChg chg="add del mod">
          <ac:chgData name="Lena Blind" userId="90e71cdd-122c-46f6-915e-9751007b16e2" providerId="ADAL" clId="{593F13E4-0BA6-474F-B13B-1AC6C70A62E7}" dt="2022-08-23T09:44:37.973" v="9066" actId="478"/>
          <ac:picMkLst>
            <pc:docMk/>
            <pc:sldMk cId="3264066611" sldId="487"/>
            <ac:picMk id="3" creationId="{D0912BE4-1B6D-4100-78BD-A4781BE5CD3A}"/>
          </ac:picMkLst>
        </pc:picChg>
        <pc:picChg chg="del">
          <ac:chgData name="Lena Blind" userId="90e71cdd-122c-46f6-915e-9751007b16e2" providerId="ADAL" clId="{593F13E4-0BA6-474F-B13B-1AC6C70A62E7}" dt="2022-08-22T15:24:08.090" v="7264" actId="478"/>
          <ac:picMkLst>
            <pc:docMk/>
            <pc:sldMk cId="3264066611" sldId="487"/>
            <ac:picMk id="5" creationId="{121FF5AF-6AA6-D397-38BF-690C514F19FA}"/>
          </ac:picMkLst>
        </pc:picChg>
        <pc:picChg chg="add mod modCrop">
          <ac:chgData name="Lena Blind" userId="90e71cdd-122c-46f6-915e-9751007b16e2" providerId="ADAL" clId="{593F13E4-0BA6-474F-B13B-1AC6C70A62E7}" dt="2022-08-23T10:11:42.230" v="9547" actId="732"/>
          <ac:picMkLst>
            <pc:docMk/>
            <pc:sldMk cId="3264066611" sldId="487"/>
            <ac:picMk id="5" creationId="{333892CE-AC3C-425D-6A47-5E32E9853E74}"/>
          </ac:picMkLst>
        </pc:picChg>
        <pc:picChg chg="add mod">
          <ac:chgData name="Lena Blind" userId="90e71cdd-122c-46f6-915e-9751007b16e2" providerId="ADAL" clId="{593F13E4-0BA6-474F-B13B-1AC6C70A62E7}" dt="2022-08-22T15:24:12.184" v="7267" actId="1076"/>
          <ac:picMkLst>
            <pc:docMk/>
            <pc:sldMk cId="3264066611" sldId="487"/>
            <ac:picMk id="6" creationId="{E6CFC100-70DF-7904-A07D-3CC8E9297051}"/>
          </ac:picMkLst>
        </pc:picChg>
        <pc:picChg chg="del">
          <ac:chgData name="Lena Blind" userId="90e71cdd-122c-46f6-915e-9751007b16e2" providerId="ADAL" clId="{593F13E4-0BA6-474F-B13B-1AC6C70A62E7}" dt="2022-08-22T15:24:38.282" v="7274" actId="478"/>
          <ac:picMkLst>
            <pc:docMk/>
            <pc:sldMk cId="3264066611" sldId="487"/>
            <ac:picMk id="8" creationId="{9FF19E15-330A-986E-0168-42776C3D9275}"/>
          </ac:picMkLst>
        </pc:picChg>
        <pc:picChg chg="del">
          <ac:chgData name="Lena Blind" userId="90e71cdd-122c-46f6-915e-9751007b16e2" providerId="ADAL" clId="{593F13E4-0BA6-474F-B13B-1AC6C70A62E7}" dt="2022-08-22T15:24:45.153" v="7277" actId="478"/>
          <ac:picMkLst>
            <pc:docMk/>
            <pc:sldMk cId="3264066611" sldId="487"/>
            <ac:picMk id="9" creationId="{998D1695-D5B6-E03E-FCB5-6A0C920F4573}"/>
          </ac:picMkLst>
        </pc:picChg>
        <pc:picChg chg="add mod">
          <ac:chgData name="Lena Blind" userId="90e71cdd-122c-46f6-915e-9751007b16e2" providerId="ADAL" clId="{593F13E4-0BA6-474F-B13B-1AC6C70A62E7}" dt="2022-08-22T15:24:22.512" v="7273" actId="1076"/>
          <ac:picMkLst>
            <pc:docMk/>
            <pc:sldMk cId="3264066611" sldId="487"/>
            <ac:picMk id="10" creationId="{AF604AB8-AB66-614B-5F53-36338226875C}"/>
          </ac:picMkLst>
        </pc:picChg>
        <pc:picChg chg="del">
          <ac:chgData name="Lena Blind" userId="90e71cdd-122c-46f6-915e-9751007b16e2" providerId="ADAL" clId="{593F13E4-0BA6-474F-B13B-1AC6C70A62E7}" dt="2022-08-22T15:25:10.946" v="7284" actId="478"/>
          <ac:picMkLst>
            <pc:docMk/>
            <pc:sldMk cId="3264066611" sldId="487"/>
            <ac:picMk id="11" creationId="{C0397714-923A-847B-3376-CC4145D521B2}"/>
          </ac:picMkLst>
        </pc:picChg>
        <pc:picChg chg="add mod">
          <ac:chgData name="Lena Blind" userId="90e71cdd-122c-46f6-915e-9751007b16e2" providerId="ADAL" clId="{593F13E4-0BA6-474F-B13B-1AC6C70A62E7}" dt="2022-08-22T15:24:40.826" v="7276" actId="1076"/>
          <ac:picMkLst>
            <pc:docMk/>
            <pc:sldMk cId="3264066611" sldId="487"/>
            <ac:picMk id="15" creationId="{93BFB92E-CE0C-0742-742D-E82E7F871FD4}"/>
          </ac:picMkLst>
        </pc:picChg>
        <pc:picChg chg="add mod">
          <ac:chgData name="Lena Blind" userId="90e71cdd-122c-46f6-915e-9751007b16e2" providerId="ADAL" clId="{593F13E4-0BA6-474F-B13B-1AC6C70A62E7}" dt="2022-08-22T15:24:55.241" v="7283" actId="1076"/>
          <ac:picMkLst>
            <pc:docMk/>
            <pc:sldMk cId="3264066611" sldId="487"/>
            <ac:picMk id="19" creationId="{6FACE685-5DCA-2E31-0C7B-04C39E5A58EC}"/>
          </ac:picMkLst>
        </pc:picChg>
        <pc:picChg chg="add mod">
          <ac:chgData name="Lena Blind" userId="90e71cdd-122c-46f6-915e-9751007b16e2" providerId="ADAL" clId="{593F13E4-0BA6-474F-B13B-1AC6C70A62E7}" dt="2022-08-22T15:25:37.081" v="7290" actId="1076"/>
          <ac:picMkLst>
            <pc:docMk/>
            <pc:sldMk cId="3264066611" sldId="487"/>
            <ac:picMk id="23" creationId="{CD0CE78B-E3AE-8D10-FADB-9C0ECD43CBC9}"/>
          </ac:picMkLst>
        </pc:picChg>
      </pc:sldChg>
      <pc:sldChg chg="addSp delSp modSp add mod">
        <pc:chgData name="Lena Blind" userId="90e71cdd-122c-46f6-915e-9751007b16e2" providerId="ADAL" clId="{593F13E4-0BA6-474F-B13B-1AC6C70A62E7}" dt="2022-08-22T15:27:28.351" v="7325" actId="1076"/>
        <pc:sldMkLst>
          <pc:docMk/>
          <pc:sldMk cId="2966349412" sldId="488"/>
        </pc:sldMkLst>
        <pc:spChg chg="mod">
          <ac:chgData name="Lena Blind" userId="90e71cdd-122c-46f6-915e-9751007b16e2" providerId="ADAL" clId="{593F13E4-0BA6-474F-B13B-1AC6C70A62E7}" dt="2022-08-22T15:26:18.993" v="7308" actId="20577"/>
          <ac:spMkLst>
            <pc:docMk/>
            <pc:sldMk cId="2966349412" sldId="488"/>
            <ac:spMk id="2" creationId="{9FD28A6A-C4BE-3286-A165-09B99D077AD8}"/>
          </ac:spMkLst>
        </pc:spChg>
        <pc:picChg chg="del">
          <ac:chgData name="Lena Blind" userId="90e71cdd-122c-46f6-915e-9751007b16e2" providerId="ADAL" clId="{593F13E4-0BA6-474F-B13B-1AC6C70A62E7}" dt="2022-08-22T15:26:09.451" v="7293" actId="478"/>
          <ac:picMkLst>
            <pc:docMk/>
            <pc:sldMk cId="2966349412" sldId="488"/>
            <ac:picMk id="3" creationId="{AC99ED19-E573-90E2-B74E-5BAA185D57AD}"/>
          </ac:picMkLst>
        </pc:picChg>
        <pc:picChg chg="add mod">
          <ac:chgData name="Lena Blind" userId="90e71cdd-122c-46f6-915e-9751007b16e2" providerId="ADAL" clId="{593F13E4-0BA6-474F-B13B-1AC6C70A62E7}" dt="2022-08-22T15:27:28.351" v="7325" actId="1076"/>
          <ac:picMkLst>
            <pc:docMk/>
            <pc:sldMk cId="2966349412" sldId="488"/>
            <ac:picMk id="6" creationId="{91284843-DE23-B73A-3CA8-EFD4D6A70C01}"/>
          </ac:picMkLst>
        </pc:picChg>
        <pc:picChg chg="del">
          <ac:chgData name="Lena Blind" userId="90e71cdd-122c-46f6-915e-9751007b16e2" providerId="ADAL" clId="{593F13E4-0BA6-474F-B13B-1AC6C70A62E7}" dt="2022-08-22T15:26:25.433" v="7309" actId="478"/>
          <ac:picMkLst>
            <pc:docMk/>
            <pc:sldMk cId="2966349412" sldId="488"/>
            <ac:picMk id="8" creationId="{9FF19E15-330A-986E-0168-42776C3D9275}"/>
          </ac:picMkLst>
        </pc:picChg>
        <pc:picChg chg="del">
          <ac:chgData name="Lena Blind" userId="90e71cdd-122c-46f6-915e-9751007b16e2" providerId="ADAL" clId="{593F13E4-0BA6-474F-B13B-1AC6C70A62E7}" dt="2022-08-22T15:26:42.554" v="7317" actId="478"/>
          <ac:picMkLst>
            <pc:docMk/>
            <pc:sldMk cId="2966349412" sldId="488"/>
            <ac:picMk id="9" creationId="{998D1695-D5B6-E03E-FCB5-6A0C920F4573}"/>
          </ac:picMkLst>
        </pc:picChg>
        <pc:picChg chg="add mod">
          <ac:chgData name="Lena Blind" userId="90e71cdd-122c-46f6-915e-9751007b16e2" providerId="ADAL" clId="{593F13E4-0BA6-474F-B13B-1AC6C70A62E7}" dt="2022-08-22T15:26:28.953" v="7312" actId="1076"/>
          <ac:picMkLst>
            <pc:docMk/>
            <pc:sldMk cId="2966349412" sldId="488"/>
            <ac:picMk id="10" creationId="{7B50555E-73BB-BB32-ADCA-389CEC3F1B75}"/>
          </ac:picMkLst>
        </pc:picChg>
        <pc:picChg chg="del">
          <ac:chgData name="Lena Blind" userId="90e71cdd-122c-46f6-915e-9751007b16e2" providerId="ADAL" clId="{593F13E4-0BA6-474F-B13B-1AC6C70A62E7}" dt="2022-08-22T15:26:33.026" v="7313" actId="478"/>
          <ac:picMkLst>
            <pc:docMk/>
            <pc:sldMk cId="2966349412" sldId="488"/>
            <ac:picMk id="11" creationId="{C0397714-923A-847B-3376-CC4145D521B2}"/>
          </ac:picMkLst>
        </pc:picChg>
        <pc:picChg chg="add mod">
          <ac:chgData name="Lena Blind" userId="90e71cdd-122c-46f6-915e-9751007b16e2" providerId="ADAL" clId="{593F13E4-0BA6-474F-B13B-1AC6C70A62E7}" dt="2022-08-22T15:26:36.740" v="7316" actId="1076"/>
          <ac:picMkLst>
            <pc:docMk/>
            <pc:sldMk cId="2966349412" sldId="488"/>
            <ac:picMk id="15" creationId="{DB6D86F4-3780-791E-C82A-3D5EC2FB1C26}"/>
          </ac:picMkLst>
        </pc:picChg>
        <pc:picChg chg="add mod">
          <ac:chgData name="Lena Blind" userId="90e71cdd-122c-46f6-915e-9751007b16e2" providerId="ADAL" clId="{593F13E4-0BA6-474F-B13B-1AC6C70A62E7}" dt="2022-08-22T15:26:56.080" v="7321" actId="1076"/>
          <ac:picMkLst>
            <pc:docMk/>
            <pc:sldMk cId="2966349412" sldId="488"/>
            <ac:picMk id="19" creationId="{8EE80A5A-C020-2EAD-2A71-EF5E28FB3EE7}"/>
          </ac:picMkLst>
        </pc:picChg>
      </pc:sldChg>
      <pc:sldChg chg="addSp delSp modSp add mod ord delAnim modAnim">
        <pc:chgData name="Lena Blind" userId="90e71cdd-122c-46f6-915e-9751007b16e2" providerId="ADAL" clId="{593F13E4-0BA6-474F-B13B-1AC6C70A62E7}" dt="2022-08-24T11:57:03.842" v="10218"/>
        <pc:sldMkLst>
          <pc:docMk/>
          <pc:sldMk cId="2573375757" sldId="489"/>
        </pc:sldMkLst>
        <pc:spChg chg="mod">
          <ac:chgData name="Lena Blind" userId="90e71cdd-122c-46f6-915e-9751007b16e2" providerId="ADAL" clId="{593F13E4-0BA6-474F-B13B-1AC6C70A62E7}" dt="2022-08-22T16:50:59.066" v="8759" actId="20577"/>
          <ac:spMkLst>
            <pc:docMk/>
            <pc:sldMk cId="2573375757" sldId="489"/>
            <ac:spMk id="2" creationId="{3CB1B402-5D17-502D-CCB4-A9309337DCE0}"/>
          </ac:spMkLst>
        </pc:spChg>
        <pc:spChg chg="mod">
          <ac:chgData name="Lena Blind" userId="90e71cdd-122c-46f6-915e-9751007b16e2" providerId="ADAL" clId="{593F13E4-0BA6-474F-B13B-1AC6C70A62E7}" dt="2022-08-22T15:47:53.302" v="7868" actId="1076"/>
          <ac:spMkLst>
            <pc:docMk/>
            <pc:sldMk cId="2573375757" sldId="489"/>
            <ac:spMk id="4" creationId="{F036682D-D71E-E6A0-E951-54D83BD1F8CB}"/>
          </ac:spMkLst>
        </pc:spChg>
        <pc:spChg chg="del mod">
          <ac:chgData name="Lena Blind" userId="90e71cdd-122c-46f6-915e-9751007b16e2" providerId="ADAL" clId="{593F13E4-0BA6-474F-B13B-1AC6C70A62E7}" dt="2022-08-22T15:30:00.313" v="7346" actId="478"/>
          <ac:spMkLst>
            <pc:docMk/>
            <pc:sldMk cId="2573375757" sldId="489"/>
            <ac:spMk id="5" creationId="{37F7BB12-22D2-B226-8926-90AF6DCF0058}"/>
          </ac:spMkLst>
        </pc:spChg>
        <pc:spChg chg="mod">
          <ac:chgData name="Lena Blind" userId="90e71cdd-122c-46f6-915e-9751007b16e2" providerId="ADAL" clId="{593F13E4-0BA6-474F-B13B-1AC6C70A62E7}" dt="2022-08-22T15:57:11.359" v="8299" actId="13822"/>
          <ac:spMkLst>
            <pc:docMk/>
            <pc:sldMk cId="2573375757" sldId="489"/>
            <ac:spMk id="6" creationId="{41452687-F153-7E7C-F03D-9AD4A8D2BA1E}"/>
          </ac:spMkLst>
        </pc:spChg>
        <pc:spChg chg="del">
          <ac:chgData name="Lena Blind" userId="90e71cdd-122c-46f6-915e-9751007b16e2" providerId="ADAL" clId="{593F13E4-0BA6-474F-B13B-1AC6C70A62E7}" dt="2022-08-22T15:30:00.313" v="7346" actId="478"/>
          <ac:spMkLst>
            <pc:docMk/>
            <pc:sldMk cId="2573375757" sldId="489"/>
            <ac:spMk id="7" creationId="{8A34E7ED-EB83-9F9C-A7D9-412435D3A73B}"/>
          </ac:spMkLst>
        </pc:spChg>
        <pc:spChg chg="del mod">
          <ac:chgData name="Lena Blind" userId="90e71cdd-122c-46f6-915e-9751007b16e2" providerId="ADAL" clId="{593F13E4-0BA6-474F-B13B-1AC6C70A62E7}" dt="2022-08-22T15:30:00.313" v="7346" actId="478"/>
          <ac:spMkLst>
            <pc:docMk/>
            <pc:sldMk cId="2573375757" sldId="489"/>
            <ac:spMk id="8" creationId="{93ED05FB-6763-0425-AF5A-3537F9ECCDA3}"/>
          </ac:spMkLst>
        </pc:spChg>
        <pc:spChg chg="del mod">
          <ac:chgData name="Lena Blind" userId="90e71cdd-122c-46f6-915e-9751007b16e2" providerId="ADAL" clId="{593F13E4-0BA6-474F-B13B-1AC6C70A62E7}" dt="2022-08-22T15:30:00.313" v="7346" actId="478"/>
          <ac:spMkLst>
            <pc:docMk/>
            <pc:sldMk cId="2573375757" sldId="489"/>
            <ac:spMk id="15" creationId="{2703B856-913B-CC2B-0647-09F4F78FFE52}"/>
          </ac:spMkLst>
        </pc:spChg>
        <pc:spChg chg="add mod">
          <ac:chgData name="Lena Blind" userId="90e71cdd-122c-46f6-915e-9751007b16e2" providerId="ADAL" clId="{593F13E4-0BA6-474F-B13B-1AC6C70A62E7}" dt="2022-08-23T18:46:19.064" v="10180" actId="20577"/>
          <ac:spMkLst>
            <pc:docMk/>
            <pc:sldMk cId="2573375757" sldId="489"/>
            <ac:spMk id="24" creationId="{466780D3-B06B-30A0-16AD-C6D6BEC121BD}"/>
          </ac:spMkLst>
        </pc:spChg>
        <pc:spChg chg="add mod">
          <ac:chgData name="Lena Blind" userId="90e71cdd-122c-46f6-915e-9751007b16e2" providerId="ADAL" clId="{593F13E4-0BA6-474F-B13B-1AC6C70A62E7}" dt="2022-08-23T18:46:28.856" v="10198" actId="20577"/>
          <ac:spMkLst>
            <pc:docMk/>
            <pc:sldMk cId="2573375757" sldId="489"/>
            <ac:spMk id="25" creationId="{07B56B06-A127-BC43-8C3B-AD4A030A5AF6}"/>
          </ac:spMkLst>
        </pc:spChg>
        <pc:spChg chg="add mod">
          <ac:chgData name="Lena Blind" userId="90e71cdd-122c-46f6-915e-9751007b16e2" providerId="ADAL" clId="{593F13E4-0BA6-474F-B13B-1AC6C70A62E7}" dt="2022-08-22T15:52:10.638" v="8157" actId="20577"/>
          <ac:spMkLst>
            <pc:docMk/>
            <pc:sldMk cId="2573375757" sldId="489"/>
            <ac:spMk id="26" creationId="{7F025122-49A8-EAE2-A595-7DE70CF0422E}"/>
          </ac:spMkLst>
        </pc:spChg>
        <pc:spChg chg="add mod">
          <ac:chgData name="Lena Blind" userId="90e71cdd-122c-46f6-915e-9751007b16e2" providerId="ADAL" clId="{593F13E4-0BA6-474F-B13B-1AC6C70A62E7}" dt="2022-08-22T15:51:46.623" v="8108" actId="20577"/>
          <ac:spMkLst>
            <pc:docMk/>
            <pc:sldMk cId="2573375757" sldId="489"/>
            <ac:spMk id="27" creationId="{4CE8E117-B9CB-BE4B-5DBA-9C40A7F1E7E3}"/>
          </ac:spMkLst>
        </pc:spChg>
        <pc:spChg chg="add mod">
          <ac:chgData name="Lena Blind" userId="90e71cdd-122c-46f6-915e-9751007b16e2" providerId="ADAL" clId="{593F13E4-0BA6-474F-B13B-1AC6C70A62E7}" dt="2022-08-22T15:57:24.639" v="8305" actId="1076"/>
          <ac:spMkLst>
            <pc:docMk/>
            <pc:sldMk cId="2573375757" sldId="489"/>
            <ac:spMk id="28" creationId="{C0838E74-6C6D-E90D-8903-D472EB458D6D}"/>
          </ac:spMkLst>
        </pc:spChg>
        <pc:spChg chg="add mod">
          <ac:chgData name="Lena Blind" userId="90e71cdd-122c-46f6-915e-9751007b16e2" providerId="ADAL" clId="{593F13E4-0BA6-474F-B13B-1AC6C70A62E7}" dt="2022-08-22T15:57:23.342" v="8304" actId="1076"/>
          <ac:spMkLst>
            <pc:docMk/>
            <pc:sldMk cId="2573375757" sldId="489"/>
            <ac:spMk id="29" creationId="{7F2CB3DE-75FF-E48B-957C-A11CD1CAE773}"/>
          </ac:spMkLst>
        </pc:spChg>
        <pc:graphicFrameChg chg="add mod modGraphic">
          <ac:chgData name="Lena Blind" userId="90e71cdd-122c-46f6-915e-9751007b16e2" providerId="ADAL" clId="{593F13E4-0BA6-474F-B13B-1AC6C70A62E7}" dt="2022-08-22T15:50:18.503" v="8040" actId="1076"/>
          <ac:graphicFrameMkLst>
            <pc:docMk/>
            <pc:sldMk cId="2573375757" sldId="489"/>
            <ac:graphicFrameMk id="17" creationId="{EB6EB8E2-5416-E2EF-2CB8-FA6C7AE76D2A}"/>
          </ac:graphicFrameMkLst>
        </pc:graphicFrameChg>
        <pc:graphicFrameChg chg="add mod modGraphic">
          <ac:chgData name="Lena Blind" userId="90e71cdd-122c-46f6-915e-9751007b16e2" providerId="ADAL" clId="{593F13E4-0BA6-474F-B13B-1AC6C70A62E7}" dt="2022-08-22T15:50:13.478" v="8038" actId="1076"/>
          <ac:graphicFrameMkLst>
            <pc:docMk/>
            <pc:sldMk cId="2573375757" sldId="489"/>
            <ac:graphicFrameMk id="22" creationId="{B0C71074-1FDE-01DB-AC10-C0AF485BEA00}"/>
          </ac:graphicFrameMkLst>
        </pc:graphicFrameChg>
        <pc:picChg chg="add del mod">
          <ac:chgData name="Lena Blind" userId="90e71cdd-122c-46f6-915e-9751007b16e2" providerId="ADAL" clId="{593F13E4-0BA6-474F-B13B-1AC6C70A62E7}" dt="2022-08-24T11:56:46.508" v="10210" actId="478"/>
          <ac:picMkLst>
            <pc:docMk/>
            <pc:sldMk cId="2573375757" sldId="489"/>
            <ac:picMk id="3" creationId="{88A43FE1-7B26-BCE4-A43F-4C5B74CD05CF}"/>
          </ac:picMkLst>
        </pc:picChg>
        <pc:picChg chg="add mod">
          <ac:chgData name="Lena Blind" userId="90e71cdd-122c-46f6-915e-9751007b16e2" providerId="ADAL" clId="{593F13E4-0BA6-474F-B13B-1AC6C70A62E7}" dt="2022-08-24T11:56:18.387" v="10208" actId="1076"/>
          <ac:picMkLst>
            <pc:docMk/>
            <pc:sldMk cId="2573375757" sldId="489"/>
            <ac:picMk id="5" creationId="{C63E7369-A6C6-FEA3-7152-07FB4DD252D4}"/>
          </ac:picMkLst>
        </pc:picChg>
        <pc:picChg chg="add mod">
          <ac:chgData name="Lena Blind" userId="90e71cdd-122c-46f6-915e-9751007b16e2" providerId="ADAL" clId="{593F13E4-0BA6-474F-B13B-1AC6C70A62E7}" dt="2022-08-24T11:56:55.307" v="10214" actId="14100"/>
          <ac:picMkLst>
            <pc:docMk/>
            <pc:sldMk cId="2573375757" sldId="489"/>
            <ac:picMk id="7" creationId="{4C85D456-77DC-37A6-4705-32E3BAF90F68}"/>
          </ac:picMkLst>
        </pc:picChg>
        <pc:picChg chg="del mod">
          <ac:chgData name="Lena Blind" userId="90e71cdd-122c-46f6-915e-9751007b16e2" providerId="ADAL" clId="{593F13E4-0BA6-474F-B13B-1AC6C70A62E7}" dt="2022-08-22T15:30:00.313" v="7346" actId="478"/>
          <ac:picMkLst>
            <pc:docMk/>
            <pc:sldMk cId="2573375757" sldId="489"/>
            <ac:picMk id="9" creationId="{E6A5544F-E784-55CA-A927-211C797A0FCB}"/>
          </ac:picMkLst>
        </pc:picChg>
        <pc:picChg chg="mod">
          <ac:chgData name="Lena Blind" userId="90e71cdd-122c-46f6-915e-9751007b16e2" providerId="ADAL" clId="{593F13E4-0BA6-474F-B13B-1AC6C70A62E7}" dt="2022-08-22T15:53:49.517" v="8257" actId="1076"/>
          <ac:picMkLst>
            <pc:docMk/>
            <pc:sldMk cId="2573375757" sldId="489"/>
            <ac:picMk id="10" creationId="{3BD25F87-93EE-4C71-22A0-FB4999D48742}"/>
          </ac:picMkLst>
        </pc:picChg>
        <pc:picChg chg="del">
          <ac:chgData name="Lena Blind" userId="90e71cdd-122c-46f6-915e-9751007b16e2" providerId="ADAL" clId="{593F13E4-0BA6-474F-B13B-1AC6C70A62E7}" dt="2022-08-22T15:30:00.313" v="7346" actId="478"/>
          <ac:picMkLst>
            <pc:docMk/>
            <pc:sldMk cId="2573375757" sldId="489"/>
            <ac:picMk id="11" creationId="{CBD82D7F-CE9E-5FB0-FFB7-252ECBA0E2C7}"/>
          </ac:picMkLst>
        </pc:picChg>
        <pc:picChg chg="del">
          <ac:chgData name="Lena Blind" userId="90e71cdd-122c-46f6-915e-9751007b16e2" providerId="ADAL" clId="{593F13E4-0BA6-474F-B13B-1AC6C70A62E7}" dt="2022-08-22T15:30:00.313" v="7346" actId="478"/>
          <ac:picMkLst>
            <pc:docMk/>
            <pc:sldMk cId="2573375757" sldId="489"/>
            <ac:picMk id="12" creationId="{3DDA3430-594B-30D1-981C-730006D9A24B}"/>
          </ac:picMkLst>
        </pc:picChg>
        <pc:picChg chg="del">
          <ac:chgData name="Lena Blind" userId="90e71cdd-122c-46f6-915e-9751007b16e2" providerId="ADAL" clId="{593F13E4-0BA6-474F-B13B-1AC6C70A62E7}" dt="2022-08-22T15:30:00.313" v="7346" actId="478"/>
          <ac:picMkLst>
            <pc:docMk/>
            <pc:sldMk cId="2573375757" sldId="489"/>
            <ac:picMk id="14" creationId="{46DDFD72-497A-1C35-E9DE-AA1C1F9F2B2D}"/>
          </ac:picMkLst>
        </pc:picChg>
        <pc:picChg chg="add mod">
          <ac:chgData name="Lena Blind" userId="90e71cdd-122c-46f6-915e-9751007b16e2" providerId="ADAL" clId="{593F13E4-0BA6-474F-B13B-1AC6C70A62E7}" dt="2022-08-24T11:56:49.028" v="10212" actId="1076"/>
          <ac:picMkLst>
            <pc:docMk/>
            <pc:sldMk cId="2573375757" sldId="489"/>
            <ac:picMk id="16" creationId="{14A510AE-C338-067D-0902-05D667F1C40B}"/>
          </ac:picMkLst>
        </pc:picChg>
        <pc:picChg chg="add mod">
          <ac:chgData name="Lena Blind" userId="90e71cdd-122c-46f6-915e-9751007b16e2" providerId="ADAL" clId="{593F13E4-0BA6-474F-B13B-1AC6C70A62E7}" dt="2022-08-24T11:56:19.370" v="10209" actId="1076"/>
          <ac:picMkLst>
            <pc:docMk/>
            <pc:sldMk cId="2573375757" sldId="489"/>
            <ac:picMk id="18" creationId="{490DAA96-C12C-2558-D1B1-23F72EC8B785}"/>
          </ac:picMkLst>
        </pc:picChg>
        <pc:picChg chg="add del mod">
          <ac:chgData name="Lena Blind" userId="90e71cdd-122c-46f6-915e-9751007b16e2" providerId="ADAL" clId="{593F13E4-0BA6-474F-B13B-1AC6C70A62E7}" dt="2022-08-22T15:31:25.114" v="7360" actId="478"/>
          <ac:picMkLst>
            <pc:docMk/>
            <pc:sldMk cId="2573375757" sldId="489"/>
            <ac:picMk id="19" creationId="{7A4F4BE0-C5EA-FF63-79AD-2955B969EA8F}"/>
          </ac:picMkLst>
        </pc:picChg>
        <pc:picChg chg="add del mod">
          <ac:chgData name="Lena Blind" userId="90e71cdd-122c-46f6-915e-9751007b16e2" providerId="ADAL" clId="{593F13E4-0BA6-474F-B13B-1AC6C70A62E7}" dt="2022-08-24T11:56:11.570" v="10203" actId="478"/>
          <ac:picMkLst>
            <pc:docMk/>
            <pc:sldMk cId="2573375757" sldId="489"/>
            <ac:picMk id="21" creationId="{68EBDDA6-7D19-3395-388C-13E1C169B31D}"/>
          </ac:picMkLst>
        </pc:picChg>
        <pc:picChg chg="add mod">
          <ac:chgData name="Lena Blind" userId="90e71cdd-122c-46f6-915e-9751007b16e2" providerId="ADAL" clId="{593F13E4-0BA6-474F-B13B-1AC6C70A62E7}" dt="2022-08-22T15:47:50.870" v="7866" actId="1076"/>
          <ac:picMkLst>
            <pc:docMk/>
            <pc:sldMk cId="2573375757" sldId="489"/>
            <ac:picMk id="23" creationId="{0FF3238A-7204-16C8-A24B-B94C34AD5614}"/>
          </ac:picMkLst>
        </pc:picChg>
      </pc:sldChg>
      <pc:sldChg chg="addSp delSp modSp new del mod">
        <pc:chgData name="Lena Blind" userId="90e71cdd-122c-46f6-915e-9751007b16e2" providerId="ADAL" clId="{593F13E4-0BA6-474F-B13B-1AC6C70A62E7}" dt="2022-08-23T10:04:37.921" v="9322" actId="47"/>
        <pc:sldMkLst>
          <pc:docMk/>
          <pc:sldMk cId="3826092575" sldId="490"/>
        </pc:sldMkLst>
        <pc:spChg chg="mod">
          <ac:chgData name="Lena Blind" userId="90e71cdd-122c-46f6-915e-9751007b16e2" providerId="ADAL" clId="{593F13E4-0BA6-474F-B13B-1AC6C70A62E7}" dt="2022-08-23T09:55:37.102" v="9202" actId="20577"/>
          <ac:spMkLst>
            <pc:docMk/>
            <pc:sldMk cId="3826092575" sldId="490"/>
            <ac:spMk id="2" creationId="{61EB546E-FBDA-5859-535E-6B9A23E1407D}"/>
          </ac:spMkLst>
        </pc:spChg>
        <pc:spChg chg="add del mod">
          <ac:chgData name="Lena Blind" userId="90e71cdd-122c-46f6-915e-9751007b16e2" providerId="ADAL" clId="{593F13E4-0BA6-474F-B13B-1AC6C70A62E7}" dt="2022-08-23T10:03:35.840" v="9306"/>
          <ac:spMkLst>
            <pc:docMk/>
            <pc:sldMk cId="3826092575" sldId="490"/>
            <ac:spMk id="5" creationId="{797C6932-2399-D6A6-6030-170A9BD0959F}"/>
          </ac:spMkLst>
        </pc:spChg>
      </pc:sldChg>
      <pc:sldChg chg="modSp new del mod">
        <pc:chgData name="Lena Blind" userId="90e71cdd-122c-46f6-915e-9751007b16e2" providerId="ADAL" clId="{593F13E4-0BA6-474F-B13B-1AC6C70A62E7}" dt="2022-08-23T10:10:31.354" v="9544" actId="47"/>
        <pc:sldMkLst>
          <pc:docMk/>
          <pc:sldMk cId="618732084" sldId="491"/>
        </pc:sldMkLst>
        <pc:spChg chg="mod">
          <ac:chgData name="Lena Blind" userId="90e71cdd-122c-46f6-915e-9751007b16e2" providerId="ADAL" clId="{593F13E4-0BA6-474F-B13B-1AC6C70A62E7}" dt="2022-08-22T16:56:57.393" v="8987" actId="20577"/>
          <ac:spMkLst>
            <pc:docMk/>
            <pc:sldMk cId="618732084" sldId="491"/>
            <ac:spMk id="2" creationId="{85CF9C53-0B70-F19C-3291-86C7334CD941}"/>
          </ac:spMkLst>
        </pc:spChg>
      </pc:sldChg>
      <pc:sldChg chg="modSp add del mod">
        <pc:chgData name="Lena Blind" userId="90e71cdd-122c-46f6-915e-9751007b16e2" providerId="ADAL" clId="{593F13E4-0BA6-474F-B13B-1AC6C70A62E7}" dt="2022-08-23T09:52:46.314" v="9166" actId="47"/>
        <pc:sldMkLst>
          <pc:docMk/>
          <pc:sldMk cId="2561951431" sldId="492"/>
        </pc:sldMkLst>
        <pc:picChg chg="mod">
          <ac:chgData name="Lena Blind" userId="90e71cdd-122c-46f6-915e-9751007b16e2" providerId="ADAL" clId="{593F13E4-0BA6-474F-B13B-1AC6C70A62E7}" dt="2022-08-23T09:50:17.831" v="9148" actId="207"/>
          <ac:picMkLst>
            <pc:docMk/>
            <pc:sldMk cId="2561951431" sldId="492"/>
            <ac:picMk id="9" creationId="{014FC3E5-B487-F687-9CFF-196EE446F35F}"/>
          </ac:picMkLst>
        </pc:picChg>
        <pc:picChg chg="mod">
          <ac:chgData name="Lena Blind" userId="90e71cdd-122c-46f6-915e-9751007b16e2" providerId="ADAL" clId="{593F13E4-0BA6-474F-B13B-1AC6C70A62E7}" dt="2022-08-23T09:50:19.683" v="9149" actId="207"/>
          <ac:picMkLst>
            <pc:docMk/>
            <pc:sldMk cId="2561951431" sldId="492"/>
            <ac:picMk id="11" creationId="{865A456E-4BC4-8E95-10C2-2E5B71984164}"/>
          </ac:picMkLst>
        </pc:picChg>
        <pc:picChg chg="mod">
          <ac:chgData name="Lena Blind" userId="90e71cdd-122c-46f6-915e-9751007b16e2" providerId="ADAL" clId="{593F13E4-0BA6-474F-B13B-1AC6C70A62E7}" dt="2022-08-23T09:50:14.761" v="9147" actId="207"/>
          <ac:picMkLst>
            <pc:docMk/>
            <pc:sldMk cId="2561951431" sldId="492"/>
            <ac:picMk id="13" creationId="{51241D9D-EE16-8ECC-9F14-33CE5B43DF2E}"/>
          </ac:picMkLst>
        </pc:picChg>
        <pc:picChg chg="mod">
          <ac:chgData name="Lena Blind" userId="90e71cdd-122c-46f6-915e-9751007b16e2" providerId="ADAL" clId="{593F13E4-0BA6-474F-B13B-1AC6C70A62E7}" dt="2022-08-23T09:50:21.560" v="9150" actId="207"/>
          <ac:picMkLst>
            <pc:docMk/>
            <pc:sldMk cId="2561951431" sldId="492"/>
            <ac:picMk id="15" creationId="{DD935A33-CA7D-34BD-6B9F-7A93593E23AA}"/>
          </ac:picMkLst>
        </pc:picChg>
        <pc:picChg chg="mod">
          <ac:chgData name="Lena Blind" userId="90e71cdd-122c-46f6-915e-9751007b16e2" providerId="ADAL" clId="{593F13E4-0BA6-474F-B13B-1AC6C70A62E7}" dt="2022-08-23T09:50:04.035" v="9145"/>
          <ac:picMkLst>
            <pc:docMk/>
            <pc:sldMk cId="2561951431" sldId="492"/>
            <ac:picMk id="4098" creationId="{F8DE5300-652A-DA5E-0A10-2D88B015E194}"/>
          </ac:picMkLst>
        </pc:picChg>
      </pc:sldChg>
      <pc:sldChg chg="modSp add mod ord">
        <pc:chgData name="Lena Blind" userId="90e71cdd-122c-46f6-915e-9751007b16e2" providerId="ADAL" clId="{593F13E4-0BA6-474F-B13B-1AC6C70A62E7}" dt="2022-08-23T09:54:15.709" v="9181"/>
        <pc:sldMkLst>
          <pc:docMk/>
          <pc:sldMk cId="1316316535" sldId="493"/>
        </pc:sldMkLst>
        <pc:picChg chg="mod">
          <ac:chgData name="Lena Blind" userId="90e71cdd-122c-46f6-915e-9751007b16e2" providerId="ADAL" clId="{593F13E4-0BA6-474F-B13B-1AC6C70A62E7}" dt="2022-08-23T09:52:31.761" v="9163" actId="207"/>
          <ac:picMkLst>
            <pc:docMk/>
            <pc:sldMk cId="1316316535" sldId="493"/>
            <ac:picMk id="9" creationId="{014FC3E5-B487-F687-9CFF-196EE446F35F}"/>
          </ac:picMkLst>
        </pc:picChg>
        <pc:picChg chg="mod">
          <ac:chgData name="Lena Blind" userId="90e71cdd-122c-46f6-915e-9751007b16e2" providerId="ADAL" clId="{593F13E4-0BA6-474F-B13B-1AC6C70A62E7}" dt="2022-08-23T09:52:29.931" v="9162" actId="207"/>
          <ac:picMkLst>
            <pc:docMk/>
            <pc:sldMk cId="1316316535" sldId="493"/>
            <ac:picMk id="11" creationId="{865A456E-4BC4-8E95-10C2-2E5B71984164}"/>
          </ac:picMkLst>
        </pc:picChg>
        <pc:picChg chg="mod">
          <ac:chgData name="Lena Blind" userId="90e71cdd-122c-46f6-915e-9751007b16e2" providerId="ADAL" clId="{593F13E4-0BA6-474F-B13B-1AC6C70A62E7}" dt="2022-08-23T09:52:41.103" v="9165" actId="207"/>
          <ac:picMkLst>
            <pc:docMk/>
            <pc:sldMk cId="1316316535" sldId="493"/>
            <ac:picMk id="13" creationId="{51241D9D-EE16-8ECC-9F14-33CE5B43DF2E}"/>
          </ac:picMkLst>
        </pc:picChg>
        <pc:picChg chg="mod">
          <ac:chgData name="Lena Blind" userId="90e71cdd-122c-46f6-915e-9751007b16e2" providerId="ADAL" clId="{593F13E4-0BA6-474F-B13B-1AC6C70A62E7}" dt="2022-08-23T09:52:28.090" v="9161" actId="207"/>
          <ac:picMkLst>
            <pc:docMk/>
            <pc:sldMk cId="1316316535" sldId="493"/>
            <ac:picMk id="15" creationId="{DD935A33-CA7D-34BD-6B9F-7A93593E23AA}"/>
          </ac:picMkLst>
        </pc:picChg>
        <pc:picChg chg="mod">
          <ac:chgData name="Lena Blind" userId="90e71cdd-122c-46f6-915e-9751007b16e2" providerId="ADAL" clId="{593F13E4-0BA6-474F-B13B-1AC6C70A62E7}" dt="2022-08-23T09:52:36.266" v="9164"/>
          <ac:picMkLst>
            <pc:docMk/>
            <pc:sldMk cId="1316316535" sldId="493"/>
            <ac:picMk id="4098" creationId="{F8DE5300-652A-DA5E-0A10-2D88B015E194}"/>
          </ac:picMkLst>
        </pc:picChg>
      </pc:sldChg>
      <pc:sldChg chg="modSp add del mod ord">
        <pc:chgData name="Lena Blind" userId="90e71cdd-122c-46f6-915e-9751007b16e2" providerId="ADAL" clId="{593F13E4-0BA6-474F-B13B-1AC6C70A62E7}" dt="2022-08-23T18:41:27.984" v="10110" actId="47"/>
        <pc:sldMkLst>
          <pc:docMk/>
          <pc:sldMk cId="4040463356" sldId="494"/>
        </pc:sldMkLst>
        <pc:picChg chg="mod">
          <ac:chgData name="Lena Blind" userId="90e71cdd-122c-46f6-915e-9751007b16e2" providerId="ADAL" clId="{593F13E4-0BA6-474F-B13B-1AC6C70A62E7}" dt="2022-08-23T09:53:19.400" v="9171" actId="207"/>
          <ac:picMkLst>
            <pc:docMk/>
            <pc:sldMk cId="4040463356" sldId="494"/>
            <ac:picMk id="9" creationId="{014FC3E5-B487-F687-9CFF-196EE446F35F}"/>
          </ac:picMkLst>
        </pc:picChg>
        <pc:picChg chg="mod">
          <ac:chgData name="Lena Blind" userId="90e71cdd-122c-46f6-915e-9751007b16e2" providerId="ADAL" clId="{593F13E4-0BA6-474F-B13B-1AC6C70A62E7}" dt="2022-08-23T09:53:20.843" v="9172" actId="207"/>
          <ac:picMkLst>
            <pc:docMk/>
            <pc:sldMk cId="4040463356" sldId="494"/>
            <ac:picMk id="11" creationId="{865A456E-4BC4-8E95-10C2-2E5B71984164}"/>
          </ac:picMkLst>
        </pc:picChg>
        <pc:picChg chg="mod">
          <ac:chgData name="Lena Blind" userId="90e71cdd-122c-46f6-915e-9751007b16e2" providerId="ADAL" clId="{593F13E4-0BA6-474F-B13B-1AC6C70A62E7}" dt="2022-08-23T09:53:17.926" v="9170" actId="207"/>
          <ac:picMkLst>
            <pc:docMk/>
            <pc:sldMk cId="4040463356" sldId="494"/>
            <ac:picMk id="13" creationId="{51241D9D-EE16-8ECC-9F14-33CE5B43DF2E}"/>
          </ac:picMkLst>
        </pc:picChg>
        <pc:picChg chg="mod">
          <ac:chgData name="Lena Blind" userId="90e71cdd-122c-46f6-915e-9751007b16e2" providerId="ADAL" clId="{593F13E4-0BA6-474F-B13B-1AC6C70A62E7}" dt="2022-08-23T09:53:22.585" v="9173" actId="207"/>
          <ac:picMkLst>
            <pc:docMk/>
            <pc:sldMk cId="4040463356" sldId="494"/>
            <ac:picMk id="15" creationId="{DD935A33-CA7D-34BD-6B9F-7A93593E23AA}"/>
          </ac:picMkLst>
        </pc:picChg>
        <pc:picChg chg="mod">
          <ac:chgData name="Lena Blind" userId="90e71cdd-122c-46f6-915e-9751007b16e2" providerId="ADAL" clId="{593F13E4-0BA6-474F-B13B-1AC6C70A62E7}" dt="2022-08-23T09:53:11.703" v="9169"/>
          <ac:picMkLst>
            <pc:docMk/>
            <pc:sldMk cId="4040463356" sldId="494"/>
            <ac:picMk id="4098" creationId="{F8DE5300-652A-DA5E-0A10-2D88B015E194}"/>
          </ac:picMkLst>
        </pc:picChg>
      </pc:sldChg>
      <pc:sldChg chg="modSp add del mod ord">
        <pc:chgData name="Lena Blind" userId="90e71cdd-122c-46f6-915e-9751007b16e2" providerId="ADAL" clId="{593F13E4-0BA6-474F-B13B-1AC6C70A62E7}" dt="2022-08-23T18:41:29.784" v="10111" actId="47"/>
        <pc:sldMkLst>
          <pc:docMk/>
          <pc:sldMk cId="1801852251" sldId="495"/>
        </pc:sldMkLst>
        <pc:picChg chg="mod">
          <ac:chgData name="Lena Blind" userId="90e71cdd-122c-46f6-915e-9751007b16e2" providerId="ADAL" clId="{593F13E4-0BA6-474F-B13B-1AC6C70A62E7}" dt="2022-08-23T09:53:59.258" v="9178" actId="207"/>
          <ac:picMkLst>
            <pc:docMk/>
            <pc:sldMk cId="1801852251" sldId="495"/>
            <ac:picMk id="9" creationId="{014FC3E5-B487-F687-9CFF-196EE446F35F}"/>
          </ac:picMkLst>
        </pc:picChg>
        <pc:picChg chg="mod">
          <ac:chgData name="Lena Blind" userId="90e71cdd-122c-46f6-915e-9751007b16e2" providerId="ADAL" clId="{593F13E4-0BA6-474F-B13B-1AC6C70A62E7}" dt="2022-08-23T09:54:00.904" v="9179" actId="207"/>
          <ac:picMkLst>
            <pc:docMk/>
            <pc:sldMk cId="1801852251" sldId="495"/>
            <ac:picMk id="11" creationId="{865A456E-4BC4-8E95-10C2-2E5B71984164}"/>
          </ac:picMkLst>
        </pc:picChg>
        <pc:picChg chg="mod">
          <ac:chgData name="Lena Blind" userId="90e71cdd-122c-46f6-915e-9751007b16e2" providerId="ADAL" clId="{593F13E4-0BA6-474F-B13B-1AC6C70A62E7}" dt="2022-08-23T09:53:57.274" v="9177" actId="207"/>
          <ac:picMkLst>
            <pc:docMk/>
            <pc:sldMk cId="1801852251" sldId="495"/>
            <ac:picMk id="13" creationId="{51241D9D-EE16-8ECC-9F14-33CE5B43DF2E}"/>
          </ac:picMkLst>
        </pc:picChg>
        <pc:picChg chg="mod">
          <ac:chgData name="Lena Blind" userId="90e71cdd-122c-46f6-915e-9751007b16e2" providerId="ADAL" clId="{593F13E4-0BA6-474F-B13B-1AC6C70A62E7}" dt="2022-08-23T09:53:47.007" v="9175" actId="207"/>
          <ac:picMkLst>
            <pc:docMk/>
            <pc:sldMk cId="1801852251" sldId="495"/>
            <ac:picMk id="15" creationId="{DD935A33-CA7D-34BD-6B9F-7A93593E23AA}"/>
          </ac:picMkLst>
        </pc:picChg>
        <pc:picChg chg="mod">
          <ac:chgData name="Lena Blind" userId="90e71cdd-122c-46f6-915e-9751007b16e2" providerId="ADAL" clId="{593F13E4-0BA6-474F-B13B-1AC6C70A62E7}" dt="2022-08-23T09:53:53.515" v="9176"/>
          <ac:picMkLst>
            <pc:docMk/>
            <pc:sldMk cId="1801852251" sldId="495"/>
            <ac:picMk id="4098" creationId="{F8DE5300-652A-DA5E-0A10-2D88B015E194}"/>
          </ac:picMkLst>
        </pc:picChg>
      </pc:sldChg>
      <pc:sldChg chg="addSp delSp modSp add mod modAnim">
        <pc:chgData name="Lena Blind" userId="90e71cdd-122c-46f6-915e-9751007b16e2" providerId="ADAL" clId="{593F13E4-0BA6-474F-B13B-1AC6C70A62E7}" dt="2022-08-23T12:03:55.047" v="9642"/>
        <pc:sldMkLst>
          <pc:docMk/>
          <pc:sldMk cId="2738127085" sldId="496"/>
        </pc:sldMkLst>
        <pc:spChg chg="mod">
          <ac:chgData name="Lena Blind" userId="90e71cdd-122c-46f6-915e-9751007b16e2" providerId="ADAL" clId="{593F13E4-0BA6-474F-B13B-1AC6C70A62E7}" dt="2022-08-23T10:04:16.656" v="9321" actId="20577"/>
          <ac:spMkLst>
            <pc:docMk/>
            <pc:sldMk cId="2738127085" sldId="496"/>
            <ac:spMk id="2" creationId="{ABD81C19-6ECF-4FA7-B615-202F14A6C7A0}"/>
          </ac:spMkLst>
        </pc:spChg>
        <pc:spChg chg="del">
          <ac:chgData name="Lena Blind" userId="90e71cdd-122c-46f6-915e-9751007b16e2" providerId="ADAL" clId="{593F13E4-0BA6-474F-B13B-1AC6C70A62E7}" dt="2022-08-23T10:02:26.918" v="9303" actId="478"/>
          <ac:spMkLst>
            <pc:docMk/>
            <pc:sldMk cId="2738127085" sldId="496"/>
            <ac:spMk id="4" creationId="{25AA7499-CF6A-46E6-B5A7-764E98C97BF7}"/>
          </ac:spMkLst>
        </pc:spChg>
        <pc:spChg chg="del">
          <ac:chgData name="Lena Blind" userId="90e71cdd-122c-46f6-915e-9751007b16e2" providerId="ADAL" clId="{593F13E4-0BA6-474F-B13B-1AC6C70A62E7}" dt="2022-08-23T09:58:31.321" v="9264" actId="478"/>
          <ac:spMkLst>
            <pc:docMk/>
            <pc:sldMk cId="2738127085" sldId="496"/>
            <ac:spMk id="5" creationId="{A183A504-0A98-49E8-8054-4F9E218F58ED}"/>
          </ac:spMkLst>
        </pc:spChg>
        <pc:spChg chg="del">
          <ac:chgData name="Lena Blind" userId="90e71cdd-122c-46f6-915e-9751007b16e2" providerId="ADAL" clId="{593F13E4-0BA6-474F-B13B-1AC6C70A62E7}" dt="2022-08-23T10:02:22.086" v="9302" actId="478"/>
          <ac:spMkLst>
            <pc:docMk/>
            <pc:sldMk cId="2738127085" sldId="496"/>
            <ac:spMk id="6" creationId="{923942BE-3EAE-4579-BC06-D57C5675AF17}"/>
          </ac:spMkLst>
        </pc:spChg>
        <pc:spChg chg="add del mod">
          <ac:chgData name="Lena Blind" userId="90e71cdd-122c-46f6-915e-9751007b16e2" providerId="ADAL" clId="{593F13E4-0BA6-474F-B13B-1AC6C70A62E7}" dt="2022-08-23T09:58:33.784" v="9265" actId="478"/>
          <ac:spMkLst>
            <pc:docMk/>
            <pc:sldMk cId="2738127085" sldId="496"/>
            <ac:spMk id="9" creationId="{22A7442D-24F5-1374-45A3-C336CCB915EB}"/>
          </ac:spMkLst>
        </pc:spChg>
        <pc:spChg chg="add del mod">
          <ac:chgData name="Lena Blind" userId="90e71cdd-122c-46f6-915e-9751007b16e2" providerId="ADAL" clId="{593F13E4-0BA6-474F-B13B-1AC6C70A62E7}" dt="2022-08-23T10:04:06.998" v="9307" actId="478"/>
          <ac:spMkLst>
            <pc:docMk/>
            <pc:sldMk cId="2738127085" sldId="496"/>
            <ac:spMk id="11" creationId="{61B524F7-AD92-63EB-1777-8E263DD73C29}"/>
          </ac:spMkLst>
        </pc:spChg>
        <pc:spChg chg="mod">
          <ac:chgData name="Lena Blind" userId="90e71cdd-122c-46f6-915e-9751007b16e2" providerId="ADAL" clId="{593F13E4-0BA6-474F-B13B-1AC6C70A62E7}" dt="2022-08-23T09:58:10.616" v="9238" actId="1038"/>
          <ac:spMkLst>
            <pc:docMk/>
            <pc:sldMk cId="2738127085" sldId="496"/>
            <ac:spMk id="22" creationId="{57615982-95E4-4E4D-894D-0430694DBDDA}"/>
          </ac:spMkLst>
        </pc:spChg>
        <pc:spChg chg="mod">
          <ac:chgData name="Lena Blind" userId="90e71cdd-122c-46f6-915e-9751007b16e2" providerId="ADAL" clId="{593F13E4-0BA6-474F-B13B-1AC6C70A62E7}" dt="2022-08-23T09:58:48.475" v="9268" actId="207"/>
          <ac:spMkLst>
            <pc:docMk/>
            <pc:sldMk cId="2738127085" sldId="496"/>
            <ac:spMk id="23" creationId="{CB5B2DC1-6FE5-4FB8-B315-F6B636A03D0A}"/>
          </ac:spMkLst>
        </pc:spChg>
        <pc:spChg chg="mod">
          <ac:chgData name="Lena Blind" userId="90e71cdd-122c-46f6-915e-9751007b16e2" providerId="ADAL" clId="{593F13E4-0BA6-474F-B13B-1AC6C70A62E7}" dt="2022-08-23T09:58:10.616" v="9238" actId="1038"/>
          <ac:spMkLst>
            <pc:docMk/>
            <pc:sldMk cId="2738127085" sldId="496"/>
            <ac:spMk id="24" creationId="{0305FBBA-5BF7-4921-ABA1-EAA28B4CE99C}"/>
          </ac:spMkLst>
        </pc:spChg>
        <pc:spChg chg="mod">
          <ac:chgData name="Lena Blind" userId="90e71cdd-122c-46f6-915e-9751007b16e2" providerId="ADAL" clId="{593F13E4-0BA6-474F-B13B-1AC6C70A62E7}" dt="2022-08-23T09:58:10.616" v="9238" actId="1038"/>
          <ac:spMkLst>
            <pc:docMk/>
            <pc:sldMk cId="2738127085" sldId="496"/>
            <ac:spMk id="25" creationId="{42A4B3BA-9879-450B-938C-806AEFD92F7B}"/>
          </ac:spMkLst>
        </pc:spChg>
        <pc:spChg chg="mod">
          <ac:chgData name="Lena Blind" userId="90e71cdd-122c-46f6-915e-9751007b16e2" providerId="ADAL" clId="{593F13E4-0BA6-474F-B13B-1AC6C70A62E7}" dt="2022-08-23T09:58:51.137" v="9269" actId="207"/>
          <ac:spMkLst>
            <pc:docMk/>
            <pc:sldMk cId="2738127085" sldId="496"/>
            <ac:spMk id="26" creationId="{4436D957-F27D-4A8A-BEA0-B9495D397847}"/>
          </ac:spMkLst>
        </pc:spChg>
        <pc:spChg chg="mod">
          <ac:chgData name="Lena Blind" userId="90e71cdd-122c-46f6-915e-9751007b16e2" providerId="ADAL" clId="{593F13E4-0BA6-474F-B13B-1AC6C70A62E7}" dt="2022-08-23T09:58:54.167" v="9270" actId="207"/>
          <ac:spMkLst>
            <pc:docMk/>
            <pc:sldMk cId="2738127085" sldId="496"/>
            <ac:spMk id="27" creationId="{A7A811C6-EA0E-47A7-A476-4B1F404CBE50}"/>
          </ac:spMkLst>
        </pc:spChg>
        <pc:spChg chg="mod">
          <ac:chgData name="Lena Blind" userId="90e71cdd-122c-46f6-915e-9751007b16e2" providerId="ADAL" clId="{593F13E4-0BA6-474F-B13B-1AC6C70A62E7}" dt="2022-08-23T09:58:24.208" v="9262" actId="1038"/>
          <ac:spMkLst>
            <pc:docMk/>
            <pc:sldMk cId="2738127085" sldId="496"/>
            <ac:spMk id="28" creationId="{B140F72A-6DAF-4086-B69A-412D512EDA24}"/>
          </ac:spMkLst>
        </pc:spChg>
        <pc:spChg chg="mod">
          <ac:chgData name="Lena Blind" userId="90e71cdd-122c-46f6-915e-9751007b16e2" providerId="ADAL" clId="{593F13E4-0BA6-474F-B13B-1AC6C70A62E7}" dt="2022-08-23T09:58:24.208" v="9262" actId="1038"/>
          <ac:spMkLst>
            <pc:docMk/>
            <pc:sldMk cId="2738127085" sldId="496"/>
            <ac:spMk id="29" creationId="{DB89C1B0-C79D-4014-B2CB-E26CAA071A9C}"/>
          </ac:spMkLst>
        </pc:spChg>
        <pc:spChg chg="mod">
          <ac:chgData name="Lena Blind" userId="90e71cdd-122c-46f6-915e-9751007b16e2" providerId="ADAL" clId="{593F13E4-0BA6-474F-B13B-1AC6C70A62E7}" dt="2022-08-23T09:58:10.616" v="9238" actId="1038"/>
          <ac:spMkLst>
            <pc:docMk/>
            <pc:sldMk cId="2738127085" sldId="496"/>
            <ac:spMk id="30" creationId="{073AC395-CE69-440E-8FF7-CD732C9F35B8}"/>
          </ac:spMkLst>
        </pc:spChg>
        <pc:spChg chg="mod">
          <ac:chgData name="Lena Blind" userId="90e71cdd-122c-46f6-915e-9751007b16e2" providerId="ADAL" clId="{593F13E4-0BA6-474F-B13B-1AC6C70A62E7}" dt="2022-08-23T09:58:45.679" v="9267" actId="207"/>
          <ac:spMkLst>
            <pc:docMk/>
            <pc:sldMk cId="2738127085" sldId="496"/>
            <ac:spMk id="31" creationId="{D0380CA8-D386-465D-A89B-768CE481E781}"/>
          </ac:spMkLst>
        </pc:spChg>
        <pc:spChg chg="mod">
          <ac:chgData name="Lena Blind" userId="90e71cdd-122c-46f6-915e-9751007b16e2" providerId="ADAL" clId="{593F13E4-0BA6-474F-B13B-1AC6C70A62E7}" dt="2022-08-23T10:02:14.692" v="9301" actId="14100"/>
          <ac:spMkLst>
            <pc:docMk/>
            <pc:sldMk cId="2738127085" sldId="496"/>
            <ac:spMk id="33" creationId="{E5B0CB5F-67A2-46CE-AB0F-D69402491CB6}"/>
          </ac:spMkLst>
        </pc:spChg>
        <pc:picChg chg="del">
          <ac:chgData name="Lena Blind" userId="90e71cdd-122c-46f6-915e-9751007b16e2" providerId="ADAL" clId="{593F13E4-0BA6-474F-B13B-1AC6C70A62E7}" dt="2022-08-23T10:02:07.705" v="9299" actId="478"/>
          <ac:picMkLst>
            <pc:docMk/>
            <pc:sldMk cId="2738127085" sldId="496"/>
            <ac:picMk id="8" creationId="{A9B0FF56-C04C-4DC3-ADA6-1CF4CBDBA857}"/>
          </ac:picMkLst>
        </pc:picChg>
      </pc:sldChg>
      <pc:sldChg chg="addSp modSp new mod">
        <pc:chgData name="Lena Blind" userId="90e71cdd-122c-46f6-915e-9751007b16e2" providerId="ADAL" clId="{593F13E4-0BA6-474F-B13B-1AC6C70A62E7}" dt="2022-08-26T13:21:42.114" v="10586" actId="790"/>
        <pc:sldMkLst>
          <pc:docMk/>
          <pc:sldMk cId="2654549915" sldId="497"/>
        </pc:sldMkLst>
        <pc:spChg chg="mod">
          <ac:chgData name="Lena Blind" userId="90e71cdd-122c-46f6-915e-9751007b16e2" providerId="ADAL" clId="{593F13E4-0BA6-474F-B13B-1AC6C70A62E7}" dt="2022-08-26T13:21:42.114" v="10586" actId="790"/>
          <ac:spMkLst>
            <pc:docMk/>
            <pc:sldMk cId="2654549915" sldId="497"/>
            <ac:spMk id="2" creationId="{5B098CB6-585A-209B-502F-F2DF08DFBF20}"/>
          </ac:spMkLst>
        </pc:spChg>
        <pc:spChg chg="mod">
          <ac:chgData name="Lena Blind" userId="90e71cdd-122c-46f6-915e-9751007b16e2" providerId="ADAL" clId="{593F13E4-0BA6-474F-B13B-1AC6C70A62E7}" dt="2022-08-25T18:12:49.760" v="10543" actId="5793"/>
          <ac:spMkLst>
            <pc:docMk/>
            <pc:sldMk cId="2654549915" sldId="497"/>
            <ac:spMk id="3" creationId="{D628CAEA-62E4-5460-5109-896AB8026DE1}"/>
          </ac:spMkLst>
        </pc:spChg>
        <pc:spChg chg="add mod">
          <ac:chgData name="Lena Blind" userId="90e71cdd-122c-46f6-915e-9751007b16e2" providerId="ADAL" clId="{593F13E4-0BA6-474F-B13B-1AC6C70A62E7}" dt="2022-08-26T13:21:31.528" v="10585" actId="1076"/>
          <ac:spMkLst>
            <pc:docMk/>
            <pc:sldMk cId="2654549915" sldId="497"/>
            <ac:spMk id="4" creationId="{05E0DBDA-10D6-9E7A-F19F-D9231825DA27}"/>
          </ac:spMkLst>
        </pc:spChg>
        <pc:spChg chg="add mod">
          <ac:chgData name="Lena Blind" userId="90e71cdd-122c-46f6-915e-9751007b16e2" providerId="ADAL" clId="{593F13E4-0BA6-474F-B13B-1AC6C70A62E7}" dt="2022-08-26T13:21:17.090" v="10580" actId="1076"/>
          <ac:spMkLst>
            <pc:docMk/>
            <pc:sldMk cId="2654549915" sldId="497"/>
            <ac:spMk id="5" creationId="{001181BE-A6A2-773C-22EB-E5156730A315}"/>
          </ac:spMkLst>
        </pc:spChg>
        <pc:spChg chg="add mod">
          <ac:chgData name="Lena Blind" userId="90e71cdd-122c-46f6-915e-9751007b16e2" providerId="ADAL" clId="{593F13E4-0BA6-474F-B13B-1AC6C70A62E7}" dt="2022-08-26T13:21:27.447" v="10584" actId="1076"/>
          <ac:spMkLst>
            <pc:docMk/>
            <pc:sldMk cId="2654549915" sldId="497"/>
            <ac:spMk id="6" creationId="{7F148AEB-EF53-7103-9A8B-DD89F2304B5E}"/>
          </ac:spMkLst>
        </pc:spChg>
        <pc:spChg chg="add mod">
          <ac:chgData name="Lena Blind" userId="90e71cdd-122c-46f6-915e-9751007b16e2" providerId="ADAL" clId="{593F13E4-0BA6-474F-B13B-1AC6C70A62E7}" dt="2022-08-26T13:21:19.224" v="10581" actId="1076"/>
          <ac:spMkLst>
            <pc:docMk/>
            <pc:sldMk cId="2654549915" sldId="497"/>
            <ac:spMk id="7" creationId="{6128C051-E698-6CAE-FF18-B70F0FC4F106}"/>
          </ac:spMkLst>
        </pc:spChg>
        <pc:spChg chg="add mod">
          <ac:chgData name="Lena Blind" userId="90e71cdd-122c-46f6-915e-9751007b16e2" providerId="ADAL" clId="{593F13E4-0BA6-474F-B13B-1AC6C70A62E7}" dt="2022-08-26T13:21:21.993" v="10582" actId="1076"/>
          <ac:spMkLst>
            <pc:docMk/>
            <pc:sldMk cId="2654549915" sldId="497"/>
            <ac:spMk id="8" creationId="{53715A8D-F9C5-B400-89B6-C5376DD63A1A}"/>
          </ac:spMkLst>
        </pc:spChg>
      </pc:sldChg>
      <pc:sldMasterChg chg="delSldLayout">
        <pc:chgData name="Lena Blind" userId="90e71cdd-122c-46f6-915e-9751007b16e2" providerId="ADAL" clId="{593F13E4-0BA6-474F-B13B-1AC6C70A62E7}" dt="2022-08-26T13:21:51.932" v="10587" actId="47"/>
        <pc:sldMasterMkLst>
          <pc:docMk/>
          <pc:sldMasterMk cId="0" sldId="2147483648"/>
        </pc:sldMasterMkLst>
        <pc:sldLayoutChg chg="del">
          <pc:chgData name="Lena Blind" userId="90e71cdd-122c-46f6-915e-9751007b16e2" providerId="ADAL" clId="{593F13E4-0BA6-474F-B13B-1AC6C70A62E7}" dt="2022-08-26T13:21:51.932" v="10587" actId="47"/>
          <pc:sldLayoutMkLst>
            <pc:docMk/>
            <pc:sldMasterMk cId="0" sldId="2147483648"/>
            <pc:sldLayoutMk cId="2239395184" sldId="2147483661"/>
          </pc:sldLayoutMkLst>
        </pc:sldLayoutChg>
        <pc:sldLayoutChg chg="del">
          <pc:chgData name="Lena Blind" userId="90e71cdd-122c-46f6-915e-9751007b16e2" providerId="ADAL" clId="{593F13E4-0BA6-474F-B13B-1AC6C70A62E7}" dt="2022-08-23T10:01:34.413" v="9297" actId="2696"/>
          <pc:sldLayoutMkLst>
            <pc:docMk/>
            <pc:sldMasterMk cId="0" sldId="2147483648"/>
            <pc:sldLayoutMk cId="2968895019" sldId="2147483661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3D0A4B-0AC3-452A-833D-21F78DA3A7F9}" type="datetimeFigureOut">
              <a:rPr lang="en-US" smtClean="0"/>
              <a:t>8/26/2022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EDA6AC-501F-440B-AE6C-AE677FC7076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87082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A7C43FD5-E830-4000-B425-DD43AAC439AC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DE57D5-F57D-4CD8-A505-4605C3EE2602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5D2779-4C84-45FA-BD52-2E7A1E16D431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0000" y="324000"/>
            <a:ext cx="11449050" cy="1124780"/>
          </a:xfrm>
        </p:spPr>
        <p:txBody>
          <a:bodyPr/>
          <a:lstStyle>
            <a:lvl1pPr>
              <a:defRPr spc="0" baseline="0"/>
            </a:lvl1pPr>
          </a:lstStyle>
          <a:p>
            <a:r>
              <a:rPr lang="de-DE" noProof="0" dirty="0"/>
              <a:t>Titelmasterformat durch Klicken bearbeiten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00" y="1563143"/>
            <a:ext cx="11449050" cy="4214255"/>
          </a:xfrm>
        </p:spPr>
        <p:txBody>
          <a:bodyPr/>
          <a:lstStyle/>
          <a:p>
            <a:pPr lvl="0"/>
            <a:r>
              <a:rPr lang="de-DE" noProof="0" dirty="0"/>
              <a:t>Formatvorlagen des Textmasters bearbeiten</a:t>
            </a:r>
          </a:p>
          <a:p>
            <a:pPr lvl="1"/>
            <a:r>
              <a:rPr lang="de-DE" noProof="0" dirty="0"/>
              <a:t>Zweite Ebene</a:t>
            </a:r>
          </a:p>
          <a:p>
            <a:pPr lvl="2"/>
            <a:r>
              <a:rPr lang="de-DE" noProof="0" dirty="0"/>
              <a:t>Dritte Ebene</a:t>
            </a:r>
          </a:p>
          <a:p>
            <a:pPr lvl="3"/>
            <a:r>
              <a:rPr lang="de-DE" noProof="0" dirty="0"/>
              <a:t>Vierte Ebene</a:t>
            </a:r>
          </a:p>
          <a:p>
            <a:pPr lvl="4"/>
            <a:r>
              <a:rPr lang="de-DE" noProof="0" dirty="0"/>
              <a:t>Fünfte Ebene</a:t>
            </a:r>
            <a:endParaRPr lang="en-US" noProof="0" dirty="0"/>
          </a:p>
        </p:txBody>
      </p:sp>
      <p:sp>
        <p:nvSpPr>
          <p:cNvPr id="17" name="Datumsplatzhalter 16">
            <a:extLst>
              <a:ext uri="{FF2B5EF4-FFF2-40B4-BE49-F238E27FC236}">
                <a16:creationId xmlns:a16="http://schemas.microsoft.com/office/drawing/2014/main" id="{8D88C6F8-099A-4D39-8533-B1EEB7F052D4}"/>
              </a:ext>
            </a:extLst>
          </p:cNvPr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36388873-48B8-4D8E-BA99-EE8435F630B7}" type="datetime1">
              <a:rPr lang="en-US" noProof="0" smtClean="0"/>
              <a:t>8/26/2022</a:t>
            </a:fld>
            <a:endParaRPr lang="en-US" noProof="0"/>
          </a:p>
        </p:txBody>
      </p:sp>
      <p:sp>
        <p:nvSpPr>
          <p:cNvPr id="7" name="Textplatzhalter 10">
            <a:extLst>
              <a:ext uri="{FF2B5EF4-FFF2-40B4-BE49-F238E27FC236}">
                <a16:creationId xmlns:a16="http://schemas.microsoft.com/office/drawing/2014/main" id="{F0FEB314-58C6-43FB-BF57-07B357AFA15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8774" y="938786"/>
            <a:ext cx="11449049" cy="509994"/>
          </a:xfrm>
        </p:spPr>
        <p:txBody>
          <a:bodyPr/>
          <a:lstStyle>
            <a:lvl1pPr marL="0" indent="0">
              <a:lnSpc>
                <a:spcPct val="114000"/>
              </a:lnSpc>
              <a:spcAft>
                <a:spcPts val="0"/>
              </a:spcAft>
              <a:buNone/>
              <a:defRPr sz="18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noProof="0"/>
              <a:t>Subline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F581D6B-1739-4E95-A7A3-5B7B04BE533F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r>
              <a:rPr lang="en-US"/>
              <a:t>Page </a:t>
            </a:r>
            <a:fld id="{A52F4D17-1AD6-42D9-B93A-EB002C62F438}" type="slidenum">
              <a:rPr lang="en-US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20156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57E4FF-FBB8-4367-91E4-756C0A0C36D1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4C070C74-C8FE-49DA-897E-C309F2A0BF00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2FA4F9-7566-4420-84D4-0CFE39CF26A5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B1D450-15EC-4A53-9541-8F5BC0F94E82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192760-5DAE-4244-8B6F-735A76A33F11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94A0DF-DF21-49AF-933F-885DE8CF4EE5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7A557E3-E758-4992-9DC5-090AE9CEB762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2F05ACDE-8398-4BC2-825C-A48E195D88D7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85F91D9-802D-4460-B066-35FDB49152DC}" type="datetime1">
              <a:rPr lang="en-US" smtClean="0"/>
              <a:t>8/26/2022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Thesis Defence   -     Lena Blind        -        August 23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9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19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9" Type="http://schemas.openxmlformats.org/officeDocument/2006/relationships/image" Target="../media/image4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22.jpeg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.jpg"/><Relationship Id="rId7" Type="http://schemas.openxmlformats.org/officeDocument/2006/relationships/image" Target="../media/image6.sv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g"/><Relationship Id="rId3" Type="http://schemas.openxmlformats.org/officeDocument/2006/relationships/image" Target="../media/image58.png"/><Relationship Id="rId7" Type="http://schemas.openxmlformats.org/officeDocument/2006/relationships/image" Target="../media/image60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11" Type="http://schemas.openxmlformats.org/officeDocument/2006/relationships/image" Target="../media/image610.png"/><Relationship Id="rId5" Type="http://schemas.openxmlformats.org/officeDocument/2006/relationships/image" Target="../media/image59.png"/><Relationship Id="rId10" Type="http://schemas.openxmlformats.org/officeDocument/2006/relationships/image" Target="../media/image61.png"/><Relationship Id="rId4" Type="http://schemas.openxmlformats.org/officeDocument/2006/relationships/image" Target="../media/image56.PNG"/><Relationship Id="rId9" Type="http://schemas.openxmlformats.org/officeDocument/2006/relationships/image" Target="../media/image62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png"/><Relationship Id="rId13" Type="http://schemas.openxmlformats.org/officeDocument/2006/relationships/image" Target="../media/image75.png"/><Relationship Id="rId3" Type="http://schemas.openxmlformats.org/officeDocument/2006/relationships/image" Target="../media/image65.png"/><Relationship Id="rId7" Type="http://schemas.openxmlformats.org/officeDocument/2006/relationships/image" Target="../media/image67.png"/><Relationship Id="rId12" Type="http://schemas.openxmlformats.org/officeDocument/2006/relationships/image" Target="../media/image74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11" Type="http://schemas.openxmlformats.org/officeDocument/2006/relationships/image" Target="../media/image73.png"/><Relationship Id="rId5" Type="http://schemas.openxmlformats.org/officeDocument/2006/relationships/image" Target="../media/image63.png"/><Relationship Id="rId10" Type="http://schemas.openxmlformats.org/officeDocument/2006/relationships/image" Target="../media/image72.png"/><Relationship Id="rId4" Type="http://schemas.openxmlformats.org/officeDocument/2006/relationships/image" Target="../media/image66.png"/><Relationship Id="rId9" Type="http://schemas.openxmlformats.org/officeDocument/2006/relationships/image" Target="../media/image7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78.png"/><Relationship Id="rId3" Type="http://schemas.openxmlformats.org/officeDocument/2006/relationships/image" Target="../media/image66.png"/><Relationship Id="rId7" Type="http://schemas.openxmlformats.org/officeDocument/2006/relationships/image" Target="../media/image74.png"/><Relationship Id="rId12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6.png"/><Relationship Id="rId5" Type="http://schemas.openxmlformats.org/officeDocument/2006/relationships/image" Target="../media/image72.png"/><Relationship Id="rId10" Type="http://schemas.openxmlformats.org/officeDocument/2006/relationships/image" Target="../media/image70.png"/><Relationship Id="rId4" Type="http://schemas.openxmlformats.org/officeDocument/2006/relationships/image" Target="../media/image71.png"/><Relationship Id="rId9" Type="http://schemas.openxmlformats.org/officeDocument/2006/relationships/image" Target="../media/image69.png"/><Relationship Id="rId14" Type="http://schemas.openxmlformats.org/officeDocument/2006/relationships/image" Target="../media/image6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7" Type="http://schemas.openxmlformats.org/officeDocument/2006/relationships/image" Target="../media/image7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22.jpeg"/><Relationship Id="rId4" Type="http://schemas.openxmlformats.org/officeDocument/2006/relationships/image" Target="../media/image19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19.jpeg"/><Relationship Id="rId7" Type="http://schemas.openxmlformats.org/officeDocument/2006/relationships/image" Target="../media/image83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9" Type="http://schemas.openxmlformats.org/officeDocument/2006/relationships/image" Target="../media/image46.em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svg"/><Relationship Id="rId7" Type="http://schemas.openxmlformats.org/officeDocument/2006/relationships/image" Target="../media/image89.sv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10" Type="http://schemas.openxmlformats.org/officeDocument/2006/relationships/image" Target="../media/image92.png"/><Relationship Id="rId4" Type="http://schemas.openxmlformats.org/officeDocument/2006/relationships/image" Target="../media/image86.png"/><Relationship Id="rId9" Type="http://schemas.openxmlformats.org/officeDocument/2006/relationships/image" Target="../media/image91.sv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96.png"/><Relationship Id="rId3" Type="http://schemas.openxmlformats.org/officeDocument/2006/relationships/image" Target="../media/image65.png"/><Relationship Id="rId7" Type="http://schemas.openxmlformats.org/officeDocument/2006/relationships/image" Target="../media/image73.png"/><Relationship Id="rId12" Type="http://schemas.openxmlformats.org/officeDocument/2006/relationships/image" Target="../media/image9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11" Type="http://schemas.openxmlformats.org/officeDocument/2006/relationships/image" Target="../media/image94.png"/><Relationship Id="rId5" Type="http://schemas.openxmlformats.org/officeDocument/2006/relationships/image" Target="../media/image71.png"/><Relationship Id="rId10" Type="http://schemas.openxmlformats.org/officeDocument/2006/relationships/image" Target="../media/image93.png"/><Relationship Id="rId4" Type="http://schemas.openxmlformats.org/officeDocument/2006/relationships/image" Target="../media/image66.png"/><Relationship Id="rId9" Type="http://schemas.openxmlformats.org/officeDocument/2006/relationships/image" Target="../media/image75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3" Type="http://schemas.openxmlformats.org/officeDocument/2006/relationships/image" Target="../media/image780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5" Type="http://schemas.openxmlformats.org/officeDocument/2006/relationships/image" Target="../media/image800.png"/><Relationship Id="rId10" Type="http://schemas.openxmlformats.org/officeDocument/2006/relationships/image" Target="../media/image105.png"/><Relationship Id="rId4" Type="http://schemas.openxmlformats.org/officeDocument/2006/relationships/image" Target="../media/image790.png"/><Relationship Id="rId9" Type="http://schemas.openxmlformats.org/officeDocument/2006/relationships/image" Target="../media/image104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97.png"/><Relationship Id="rId5" Type="http://schemas.openxmlformats.org/officeDocument/2006/relationships/image" Target="../media/image109.png"/><Relationship Id="rId4" Type="http://schemas.openxmlformats.org/officeDocument/2006/relationships/image" Target="../media/image49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7" Type="http://schemas.openxmlformats.org/officeDocument/2006/relationships/image" Target="../media/image12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png"/><Relationship Id="rId5" Type="http://schemas.openxmlformats.org/officeDocument/2006/relationships/image" Target="../media/image110.png"/><Relationship Id="rId4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pixabay.com/images/id-123200/" TargetMode="External"/><Relationship Id="rId13" Type="http://schemas.openxmlformats.org/officeDocument/2006/relationships/hyperlink" Target="https://www.wfp.org/" TargetMode="External"/><Relationship Id="rId3" Type="http://schemas.openxmlformats.org/officeDocument/2006/relationships/hyperlink" Target="https://pixabay.com/images/id-1908436/" TargetMode="External"/><Relationship Id="rId7" Type="http://schemas.openxmlformats.org/officeDocument/2006/relationships/hyperlink" Target="https://pixabay.com/images/id-392707/" TargetMode="External"/><Relationship Id="rId12" Type="http://schemas.openxmlformats.org/officeDocument/2006/relationships/hyperlink" Target="https://www.pexels.com/de-de/foto/gelber-mais-547264/" TargetMode="External"/><Relationship Id="rId2" Type="http://schemas.openxmlformats.org/officeDocument/2006/relationships/hyperlink" Target="https://pixabay.com/images/id-2254711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pixabay.com/images/id-4282884/" TargetMode="External"/><Relationship Id="rId11" Type="http://schemas.openxmlformats.org/officeDocument/2006/relationships/hyperlink" Target="https://pixabay.com/images/id-1179119/" TargetMode="External"/><Relationship Id="rId5" Type="http://schemas.openxmlformats.org/officeDocument/2006/relationships/hyperlink" Target="https://pixabay.com/images/id-2542308/" TargetMode="External"/><Relationship Id="rId10" Type="http://schemas.openxmlformats.org/officeDocument/2006/relationships/hyperlink" Target="https://pixabay.com/images/id-1935/" TargetMode="External"/><Relationship Id="rId4" Type="http://schemas.openxmlformats.org/officeDocument/2006/relationships/hyperlink" Target="https://pixabay.com/images/id-3544048/" TargetMode="External"/><Relationship Id="rId9" Type="http://schemas.openxmlformats.org/officeDocument/2006/relationships/hyperlink" Target="https://pixabay.com/images/id-752153/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7" Type="http://schemas.openxmlformats.org/officeDocument/2006/relationships/image" Target="../media/image17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4.jp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1">
            <a:extLst>
              <a:ext uri="{FF2B5EF4-FFF2-40B4-BE49-F238E27FC236}">
                <a16:creationId xmlns:a16="http://schemas.microsoft.com/office/drawing/2014/main" id="{CCCC4561-3D1A-4BE3-A34B-86E99F27ADF8}"/>
              </a:ext>
            </a:extLst>
          </p:cNvPr>
          <p:cNvSpPr txBox="1">
            <a:spLocks/>
          </p:cNvSpPr>
          <p:nvPr/>
        </p:nvSpPr>
        <p:spPr>
          <a:xfrm>
            <a:off x="978511" y="4866956"/>
            <a:ext cx="6079515" cy="99385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/>
              <a:t>Climate Change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810340C-B9A9-4A46-A11C-7BBABD534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8511" y="1705292"/>
            <a:ext cx="5509942" cy="2823845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DC777F75-3C2C-4676-AA5F-EABED318DE33}"/>
              </a:ext>
            </a:extLst>
          </p:cNvPr>
          <p:cNvSpPr txBox="1">
            <a:spLocks/>
          </p:cNvSpPr>
          <p:nvPr/>
        </p:nvSpPr>
        <p:spPr>
          <a:xfrm>
            <a:off x="7667837" y="4866956"/>
            <a:ext cx="2950165" cy="84550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100" kern="1200" cap="all" spc="2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de-DE" sz="6000" dirty="0"/>
              <a:t>Hunger</a:t>
            </a:r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4C078E7-73DC-4AA1-BB6E-4B4BDDAB6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457" y="1705292"/>
            <a:ext cx="5346926" cy="282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562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8208DCC-AF62-A131-2A9A-E6DBBF303288}"/>
              </a:ext>
            </a:extLst>
          </p:cNvPr>
          <p:cNvSpPr txBox="1"/>
          <p:nvPr/>
        </p:nvSpPr>
        <p:spPr>
          <a:xfrm>
            <a:off x="990599" y="5404535"/>
            <a:ext cx="17991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too sparse commodities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94B330-94D6-4C8C-0D6B-1B321E390F50}"/>
                  </a:ext>
                </a:extLst>
              </p:cNvPr>
              <p:cNvSpPr txBox="1"/>
              <p:nvPr/>
            </p:nvSpPr>
            <p:spPr>
              <a:xfrm>
                <a:off x="2959099" y="5543034"/>
                <a:ext cx="122978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7094B330-94D6-4C8C-0D6B-1B321E390F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099" y="5543034"/>
                <a:ext cx="12297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2EE461-F2A6-1024-F683-5665C316EDAA}"/>
              </a:ext>
            </a:extLst>
          </p:cNvPr>
          <p:cNvGraphicFramePr>
            <a:graphicFrameLocks noGrp="1"/>
          </p:cNvGraphicFramePr>
          <p:nvPr/>
        </p:nvGraphicFramePr>
        <p:xfrm>
          <a:off x="990599" y="2548371"/>
          <a:ext cx="4459767" cy="2291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0125">
                  <a:extLst>
                    <a:ext uri="{9D8B030D-6E8A-4147-A177-3AD203B41FA5}">
                      <a16:colId xmlns:a16="http://schemas.microsoft.com/office/drawing/2014/main" val="4207877636"/>
                    </a:ext>
                  </a:extLst>
                </a:gridCol>
                <a:gridCol w="739588">
                  <a:extLst>
                    <a:ext uri="{9D8B030D-6E8A-4147-A177-3AD203B41FA5}">
                      <a16:colId xmlns:a16="http://schemas.microsoft.com/office/drawing/2014/main" val="3333934101"/>
                    </a:ext>
                  </a:extLst>
                </a:gridCol>
                <a:gridCol w="1058884">
                  <a:extLst>
                    <a:ext uri="{9D8B030D-6E8A-4147-A177-3AD203B41FA5}">
                      <a16:colId xmlns:a16="http://schemas.microsoft.com/office/drawing/2014/main" val="808220029"/>
                    </a:ext>
                  </a:extLst>
                </a:gridCol>
                <a:gridCol w="1121170">
                  <a:extLst>
                    <a:ext uri="{9D8B030D-6E8A-4147-A177-3AD203B41FA5}">
                      <a16:colId xmlns:a16="http://schemas.microsoft.com/office/drawing/2014/main" val="521381392"/>
                    </a:ext>
                  </a:extLst>
                </a:gridCol>
              </a:tblGrid>
              <a:tr h="5524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Commodity 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(all retail)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prices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Number of missing prices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598729"/>
                  </a:ext>
                </a:extLst>
              </a:tr>
              <a:tr h="1497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Beans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Cassava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Cowpeas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Groundnuts (shelled)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Maize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Pigeon 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72.45%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90.30%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94.79%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63.34%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54.15%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95.20%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75.79%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8,053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11,668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4,544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4,453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15,386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3,350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9,986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11,115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12,922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4,794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7,030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28,413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3,519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13,176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883878"/>
                  </a:ext>
                </a:extLst>
              </a:tr>
              <a:tr h="230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70.94 %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57,440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80,969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0421"/>
                  </a:ext>
                </a:extLst>
              </a:tr>
            </a:tbl>
          </a:graphicData>
        </a:graphic>
      </p:graphicFrame>
      <p:sp>
        <p:nvSpPr>
          <p:cNvPr id="5" name="Rectangle 4">
            <a:extLst>
              <a:ext uri="{FF2B5EF4-FFF2-40B4-BE49-F238E27FC236}">
                <a16:creationId xmlns:a16="http://schemas.microsoft.com/office/drawing/2014/main" id="{B0FE0E4F-58FE-04D7-3983-30A540AADE31}"/>
              </a:ext>
            </a:extLst>
          </p:cNvPr>
          <p:cNvSpPr/>
          <p:nvPr/>
        </p:nvSpPr>
        <p:spPr>
          <a:xfrm>
            <a:off x="990599" y="3894667"/>
            <a:ext cx="4459767" cy="19473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67E994D-E853-725A-1BA3-E52E21FA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548371"/>
            <a:ext cx="4752872" cy="23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Gratis foto's van Mais">
            <a:extLst>
              <a:ext uri="{FF2B5EF4-FFF2-40B4-BE49-F238E27FC236}">
                <a16:creationId xmlns:a16="http://schemas.microsoft.com/office/drawing/2014/main" id="{5A9BBE4E-EEDD-3802-47CA-E1924F257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288545"/>
            <a:ext cx="4403081" cy="293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Gratis foto's van Maïsveld">
            <a:extLst>
              <a:ext uri="{FF2B5EF4-FFF2-40B4-BE49-F238E27FC236}">
                <a16:creationId xmlns:a16="http://schemas.microsoft.com/office/drawing/2014/main" id="{80292594-25E0-2112-0E6F-A821859BD5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7486" y="2105083"/>
            <a:ext cx="4552847" cy="341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Kostenlos Gelber Mais Stock-Foto">
            <a:extLst>
              <a:ext uri="{FF2B5EF4-FFF2-40B4-BE49-F238E27FC236}">
                <a16:creationId xmlns:a16="http://schemas.microsoft.com/office/drawing/2014/main" id="{F74EB473-1C0B-F6E7-69BA-D3FEECD50F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1"/>
          <a:stretch/>
        </p:blipFill>
        <p:spPr bwMode="auto">
          <a:xfrm>
            <a:off x="6148116" y="2093097"/>
            <a:ext cx="4627731" cy="3495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C691AA5B-489C-3DFB-4D3D-96E4A2EFB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</p:spPr>
        <p:txBody>
          <a:bodyPr/>
          <a:lstStyle/>
          <a:p>
            <a:r>
              <a:rPr lang="en-US" dirty="0"/>
              <a:t>Preprocessing effect</a:t>
            </a:r>
            <a:br>
              <a:rPr lang="en-US" dirty="0"/>
            </a:br>
            <a:r>
              <a:rPr lang="en-US" sz="3200" dirty="0"/>
              <a:t>DROP COMMODITIES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27932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8A94-423E-7A88-9A21-D1BC080F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DROP Markets</a:t>
            </a:r>
            <a:endParaRPr lang="en-US" dirty="0"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C9232E5-F577-C5D4-015E-C8FFA309A2BF}"/>
              </a:ext>
            </a:extLst>
          </p:cNvPr>
          <p:cNvSpPr txBox="1"/>
          <p:nvPr/>
        </p:nvSpPr>
        <p:spPr>
          <a:xfrm>
            <a:off x="5232800" y="1904548"/>
            <a:ext cx="17991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too sparse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23592-19C7-F5AF-6F26-FA4FAA657097}"/>
                  </a:ext>
                </a:extLst>
              </p:cNvPr>
              <p:cNvSpPr txBox="1"/>
              <p:nvPr/>
            </p:nvSpPr>
            <p:spPr>
              <a:xfrm>
                <a:off x="5510870" y="3129509"/>
                <a:ext cx="122978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F23592-19C7-F5AF-6F26-FA4FAA6570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0870" y="3129509"/>
                <a:ext cx="1229782" cy="369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E9DB891C-B2F3-7423-B20D-44E00100B8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589"/>
          <a:stretch/>
        </p:blipFill>
        <p:spPr>
          <a:xfrm>
            <a:off x="1228801" y="1220052"/>
            <a:ext cx="3369325" cy="27644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E2C2413-B58A-B9D9-0922-D59762A66E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9148" y="1498142"/>
            <a:ext cx="3315092" cy="248632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A3558F9-7BAE-2C30-5FC6-1331E304D24E}"/>
              </a:ext>
            </a:extLst>
          </p:cNvPr>
          <p:cNvSpPr txBox="1"/>
          <p:nvPr/>
        </p:nvSpPr>
        <p:spPr>
          <a:xfrm>
            <a:off x="2406003" y="4084774"/>
            <a:ext cx="137723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123 markets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F1DF4-F331-8462-4A1D-0336A8D9700C}"/>
              </a:ext>
            </a:extLst>
          </p:cNvPr>
          <p:cNvSpPr txBox="1"/>
          <p:nvPr/>
        </p:nvSpPr>
        <p:spPr>
          <a:xfrm>
            <a:off x="8318078" y="4084774"/>
            <a:ext cx="1377231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51 markets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49696C2F-BC32-6087-C3A6-C774F5875242}"/>
              </a:ext>
            </a:extLst>
          </p:cNvPr>
          <p:cNvSpPr/>
          <p:nvPr/>
        </p:nvSpPr>
        <p:spPr>
          <a:xfrm>
            <a:off x="4902374" y="2580576"/>
            <a:ext cx="2446774" cy="522123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DC805BA-E9B3-245C-EA43-E280B8083E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4768987"/>
              </p:ext>
            </p:extLst>
          </p:nvPr>
        </p:nvGraphicFramePr>
        <p:xfrm>
          <a:off x="6894033" y="4605043"/>
          <a:ext cx="4728460" cy="187057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59410">
                  <a:extLst>
                    <a:ext uri="{9D8B030D-6E8A-4147-A177-3AD203B41FA5}">
                      <a16:colId xmlns:a16="http://schemas.microsoft.com/office/drawing/2014/main" val="2935643457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2154885473"/>
                    </a:ext>
                  </a:extLst>
                </a:gridCol>
                <a:gridCol w="967547">
                  <a:extLst>
                    <a:ext uri="{9D8B030D-6E8A-4147-A177-3AD203B41FA5}">
                      <a16:colId xmlns:a16="http://schemas.microsoft.com/office/drawing/2014/main" val="3680686613"/>
                    </a:ext>
                  </a:extLst>
                </a:gridCol>
                <a:gridCol w="966978">
                  <a:extLst>
                    <a:ext uri="{9D8B030D-6E8A-4147-A177-3AD203B41FA5}">
                      <a16:colId xmlns:a16="http://schemas.microsoft.com/office/drawing/2014/main" val="81739344"/>
                    </a:ext>
                  </a:extLst>
                </a:gridCol>
                <a:gridCol w="967547">
                  <a:extLst>
                    <a:ext uri="{9D8B030D-6E8A-4147-A177-3AD203B41FA5}">
                      <a16:colId xmlns:a16="http://schemas.microsoft.com/office/drawing/2014/main" val="1750020498"/>
                    </a:ext>
                  </a:extLst>
                </a:gridCol>
              </a:tblGrid>
              <a:tr h="563828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Number of missing entries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% Region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5281840"/>
                  </a:ext>
                </a:extLst>
              </a:tr>
              <a:tr h="370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Central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28.73%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1261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4389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340" indent="-180340"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37.25%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99478425"/>
                  </a:ext>
                </a:extLst>
              </a:tr>
              <a:tr h="370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Northern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28.75%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797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2772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340" indent="-180340"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23.53%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01647174"/>
                  </a:ext>
                </a:extLst>
              </a:tr>
              <a:tr h="3708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Southern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28.79%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1330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4620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180340" indent="-180340"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39.22%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79373354"/>
                  </a:ext>
                </a:extLst>
              </a:tr>
              <a:tr h="19408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28.76%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3,388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11,781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100.0%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260693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94F32A95-DD3A-F2C2-E984-3166733B7C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574153"/>
              </p:ext>
            </p:extLst>
          </p:nvPr>
        </p:nvGraphicFramePr>
        <p:xfrm>
          <a:off x="1065259" y="4590950"/>
          <a:ext cx="4402286" cy="18705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00126">
                  <a:extLst>
                    <a:ext uri="{9D8B030D-6E8A-4147-A177-3AD203B41FA5}">
                      <a16:colId xmlns:a16="http://schemas.microsoft.com/office/drawing/2014/main" val="68240096"/>
                    </a:ext>
                  </a:extLst>
                </a:gridCol>
                <a:gridCol w="900275">
                  <a:extLst>
                    <a:ext uri="{9D8B030D-6E8A-4147-A177-3AD203B41FA5}">
                      <a16:colId xmlns:a16="http://schemas.microsoft.com/office/drawing/2014/main" val="1976854164"/>
                    </a:ext>
                  </a:extLst>
                </a:gridCol>
                <a:gridCol w="900805">
                  <a:extLst>
                    <a:ext uri="{9D8B030D-6E8A-4147-A177-3AD203B41FA5}">
                      <a16:colId xmlns:a16="http://schemas.microsoft.com/office/drawing/2014/main" val="4111547189"/>
                    </a:ext>
                  </a:extLst>
                </a:gridCol>
                <a:gridCol w="900275">
                  <a:extLst>
                    <a:ext uri="{9D8B030D-6E8A-4147-A177-3AD203B41FA5}">
                      <a16:colId xmlns:a16="http://schemas.microsoft.com/office/drawing/2014/main" val="2326059710"/>
                    </a:ext>
                  </a:extLst>
                </a:gridCol>
                <a:gridCol w="900805">
                  <a:extLst>
                    <a:ext uri="{9D8B030D-6E8A-4147-A177-3AD203B41FA5}">
                      <a16:colId xmlns:a16="http://schemas.microsoft.com/office/drawing/2014/main" val="3571508212"/>
                    </a:ext>
                  </a:extLst>
                </a:gridCol>
              </a:tblGrid>
              <a:tr h="56873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Number of missing entries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% Region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15117515"/>
                  </a:ext>
                </a:extLst>
              </a:tr>
              <a:tr h="3741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Central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53.24%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5657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10,626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37.40%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34092062"/>
                  </a:ext>
                </a:extLst>
              </a:tr>
              <a:tr h="3741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Northern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46.95%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2169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4,620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16.26%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48670323"/>
                  </a:ext>
                </a:extLst>
              </a:tr>
              <a:tr h="3741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Southern Region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57.42%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7560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13,167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46.34%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214252383"/>
                  </a:ext>
                </a:extLst>
              </a:tr>
              <a:tr h="17949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54.15%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15,386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28,413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100.00%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7155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19412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3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ADD6D-C382-44B3-86A9-54A6EBC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2D60723-9AB2-6C60-B487-0362EB85ED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Statistical approach</a:t>
            </a:r>
          </a:p>
          <a:p>
            <a:r>
              <a:rPr lang="en-US" dirty="0"/>
              <a:t>All commodities</a:t>
            </a:r>
          </a:p>
        </p:txBody>
      </p:sp>
    </p:spTree>
    <p:extLst>
      <p:ext uri="{BB962C8B-B14F-4D97-AF65-F5344CB8AC3E}">
        <p14:creationId xmlns:p14="http://schemas.microsoft.com/office/powerpoint/2010/main" val="26315331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22CBA-320C-4D8A-8C43-40E8C03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Research Questions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5B2AB-E163-4177-A76E-98B36945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58" y="1566708"/>
            <a:ext cx="6158418" cy="498512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food prices evolve per </a:t>
            </a:r>
            <a:r>
              <a:rPr lang="en-US" sz="2200" b="1" dirty="0">
                <a:solidFill>
                  <a:schemeClr val="accent1"/>
                </a:solidFill>
              </a:rPr>
              <a:t>commodity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/>
                </a:solidFill>
              </a:rPr>
              <a:t>region</a:t>
            </a:r>
            <a:r>
              <a:rPr lang="en-US" sz="2200" dirty="0"/>
              <a:t>, and in case of a </a:t>
            </a:r>
            <a:r>
              <a:rPr lang="en-US" sz="2200" b="1" dirty="0">
                <a:solidFill>
                  <a:schemeClr val="accent1"/>
                </a:solidFill>
              </a:rPr>
              <a:t>drought</a:t>
            </a:r>
            <a:r>
              <a:rPr lang="en-US" sz="2200" dirty="0"/>
              <a:t> event?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does the </a:t>
            </a:r>
            <a:r>
              <a:rPr lang="en-US" sz="2200" b="1" dirty="0">
                <a:solidFill>
                  <a:schemeClr val="accent1"/>
                </a:solidFill>
              </a:rPr>
              <a:t>spike</a:t>
            </a:r>
            <a:r>
              <a:rPr lang="en-US" sz="2200" dirty="0"/>
              <a:t> in 2017-2020 vary by commodity?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</a:t>
            </a:r>
            <a:r>
              <a:rPr lang="en-US" sz="2200" b="1" dirty="0">
                <a:solidFill>
                  <a:schemeClr val="accent1"/>
                </a:solidFill>
              </a:rPr>
              <a:t>Maize</a:t>
            </a:r>
            <a:r>
              <a:rPr lang="en-US" sz="2200" dirty="0"/>
              <a:t> prices evolve according to the </a:t>
            </a:r>
            <a:r>
              <a:rPr lang="en-US" sz="2200" b="1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</a:t>
            </a:r>
            <a:r>
              <a:rPr lang="en-US" sz="2200" b="1" dirty="0">
                <a:solidFill>
                  <a:schemeClr val="accent1"/>
                </a:solidFill>
              </a:rPr>
              <a:t>reliable</a:t>
            </a:r>
            <a:r>
              <a:rPr lang="en-US" sz="2200" dirty="0"/>
              <a:t> are the insights for the </a:t>
            </a:r>
            <a:r>
              <a:rPr lang="en-US" sz="2200" dirty="0">
                <a:solidFill>
                  <a:schemeClr val="accent1"/>
                </a:solidFill>
              </a:rPr>
              <a:t>statistical</a:t>
            </a:r>
            <a:r>
              <a:rPr lang="en-US" sz="2200" dirty="0"/>
              <a:t> approach in the first two and the </a:t>
            </a:r>
            <a:r>
              <a:rPr lang="en-US" sz="2200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 approach taken in the third sub-question? </a:t>
            </a:r>
          </a:p>
        </p:txBody>
      </p:sp>
      <p:pic>
        <p:nvPicPr>
          <p:cNvPr id="8" name="Grafik 7" descr="Hilfe">
            <a:extLst>
              <a:ext uri="{FF2B5EF4-FFF2-40B4-BE49-F238E27FC236}">
                <a16:creationId xmlns:a16="http://schemas.microsoft.com/office/drawing/2014/main" id="{C9A50C97-1FBC-4700-8734-62087124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107" y="2655770"/>
            <a:ext cx="2811379" cy="2811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52B1D-6524-1968-1D19-A33F7AB51C90}"/>
              </a:ext>
            </a:extLst>
          </p:cNvPr>
          <p:cNvSpPr/>
          <p:nvPr/>
        </p:nvSpPr>
        <p:spPr>
          <a:xfrm>
            <a:off x="795458" y="731519"/>
            <a:ext cx="6158418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“How can a data-driven model be used to analyze the effect of drought on food prices in Malawi?”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7487-5A1E-39AC-ACA6-7944AFC81443}"/>
              </a:ext>
            </a:extLst>
          </p:cNvPr>
          <p:cNvSpPr/>
          <p:nvPr/>
        </p:nvSpPr>
        <p:spPr>
          <a:xfrm>
            <a:off x="795458" y="2184401"/>
            <a:ext cx="6158418" cy="860458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3137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C36B-4E8F-27FB-06A2-B7617BA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PER COMMODITY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525A0-2F6F-325C-B294-6628B07D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667373"/>
            <a:ext cx="3227462" cy="241662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0D153F7-8C65-3D6A-067B-6E301D274993}"/>
              </a:ext>
            </a:extLst>
          </p:cNvPr>
          <p:cNvGraphicFramePr>
            <a:graphicFrameLocks noGrp="1"/>
          </p:cNvGraphicFramePr>
          <p:nvPr/>
        </p:nvGraphicFramePr>
        <p:xfrm>
          <a:off x="1251678" y="1286932"/>
          <a:ext cx="96886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54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Beans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Cassava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Groundnuts (shelled)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E722045-ED52-72B7-1039-71868091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40" y="1661478"/>
            <a:ext cx="3200928" cy="2400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034AB-ADE5-D249-8E23-5C9565C9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02" y="1628583"/>
            <a:ext cx="3200928" cy="2400696"/>
          </a:xfrm>
          <a:prstGeom prst="rect">
            <a:avLst/>
          </a:prstGeom>
        </p:spPr>
      </p:pic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B7CCD214-068B-C504-876C-AC881C0AA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3312439"/>
              </p:ext>
            </p:extLst>
          </p:nvPr>
        </p:nvGraphicFramePr>
        <p:xfrm>
          <a:off x="990600" y="4118975"/>
          <a:ext cx="109304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61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52243733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Cowpeas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Pigeon Peas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E64444B-B852-B1B9-3554-A384D081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4" y="4468584"/>
            <a:ext cx="2751494" cy="2063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1F586A-643D-836A-15FB-97DFB101C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982" y="4484735"/>
            <a:ext cx="2828845" cy="21216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5D612D-27BB-7081-27B7-0C88BBEF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839" y="4468584"/>
            <a:ext cx="2828845" cy="2121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F05F9-6F21-CDB5-499A-B1AF9662E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4328" y="4468584"/>
            <a:ext cx="2696744" cy="2022558"/>
          </a:xfrm>
          <a:prstGeom prst="rect">
            <a:avLst/>
          </a:prstGeom>
        </p:spPr>
      </p:pic>
      <p:pic>
        <p:nvPicPr>
          <p:cNvPr id="3" name="Picture 14" descr="Gratis foto's van Groenten">
            <a:extLst>
              <a:ext uri="{FF2B5EF4-FFF2-40B4-BE49-F238E27FC236}">
                <a16:creationId xmlns:a16="http://schemas.microsoft.com/office/drawing/2014/main" id="{E5523741-02F5-A521-A804-0E17BC4CD7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43"/>
            <a:ext cx="1249156" cy="8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08456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C36B-4E8F-27FB-06A2-B7617BA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PER COMMODITY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37525A0-2F6F-325C-B294-6628B07DF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667373"/>
            <a:ext cx="3227462" cy="2416621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0D153F7-8C65-3D6A-067B-6E301D274993}"/>
              </a:ext>
            </a:extLst>
          </p:cNvPr>
          <p:cNvGraphicFramePr>
            <a:graphicFrameLocks noGrp="1"/>
          </p:cNvGraphicFramePr>
          <p:nvPr/>
        </p:nvGraphicFramePr>
        <p:xfrm>
          <a:off x="1251678" y="1286932"/>
          <a:ext cx="96886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54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Beans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Cassava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Groundnuts (shelled)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14" name="Picture 13">
            <a:extLst>
              <a:ext uri="{FF2B5EF4-FFF2-40B4-BE49-F238E27FC236}">
                <a16:creationId xmlns:a16="http://schemas.microsoft.com/office/drawing/2014/main" id="{5E722045-ED52-72B7-1039-7186809120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9140" y="1661478"/>
            <a:ext cx="3200928" cy="24006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7A034AB-ADE5-D249-8E23-5C9565C9A6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6602" y="1628583"/>
            <a:ext cx="3200928" cy="2400696"/>
          </a:xfrm>
          <a:prstGeom prst="rect">
            <a:avLst/>
          </a:prstGeom>
        </p:spPr>
      </p:pic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B7CCD214-068B-C504-876C-AC881C0AAC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4110839"/>
              </p:ext>
            </p:extLst>
          </p:nvPr>
        </p:nvGraphicFramePr>
        <p:xfrm>
          <a:off x="990600" y="4118975"/>
          <a:ext cx="109304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61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52243733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Cowpeas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Pigeon Peas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21" name="Picture 20">
            <a:extLst>
              <a:ext uri="{FF2B5EF4-FFF2-40B4-BE49-F238E27FC236}">
                <a16:creationId xmlns:a16="http://schemas.microsoft.com/office/drawing/2014/main" id="{FE64444B-B852-B1B9-3554-A384D081D9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544" y="4468584"/>
            <a:ext cx="2751494" cy="206362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281F586A-643D-836A-15FB-97DFB101CF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5982" y="4484735"/>
            <a:ext cx="2828845" cy="212163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45D612D-27BB-7081-27B7-0C88BBEF58B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0839" y="4468584"/>
            <a:ext cx="2828845" cy="21216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06F05F9-6F21-CDB5-499A-B1AF9662EBB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24328" y="4468584"/>
            <a:ext cx="2696744" cy="202255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06DA6D1-8B6F-1677-692D-ECEA76A62AAE}"/>
              </a:ext>
            </a:extLst>
          </p:cNvPr>
          <p:cNvSpPr txBox="1"/>
          <p:nvPr/>
        </p:nvSpPr>
        <p:spPr>
          <a:xfrm>
            <a:off x="8644467" y="685796"/>
            <a:ext cx="32766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/>
              <a:t>Cowpeas, Pigeon Peas too sparse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CC6BBB6-77EC-EACB-3EAB-F48EABB9CD82}"/>
              </a:ext>
            </a:extLst>
          </p:cNvPr>
          <p:cNvSpPr txBox="1"/>
          <p:nvPr/>
        </p:nvSpPr>
        <p:spPr>
          <a:xfrm>
            <a:off x="8644467" y="227550"/>
            <a:ext cx="327660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Relatively similar behavior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ACA260E1-86D9-552E-300C-0369243B0872}"/>
              </a:ext>
            </a:extLst>
          </p:cNvPr>
          <p:cNvSpPr/>
          <p:nvPr/>
        </p:nvSpPr>
        <p:spPr>
          <a:xfrm rot="16200000">
            <a:off x="8288794" y="241210"/>
            <a:ext cx="361993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3A4DD0A5-BA6B-FC8E-25F6-A7FD1387DEF3}"/>
              </a:ext>
            </a:extLst>
          </p:cNvPr>
          <p:cNvSpPr/>
          <p:nvPr/>
        </p:nvSpPr>
        <p:spPr>
          <a:xfrm rot="16200000">
            <a:off x="8285124" y="695786"/>
            <a:ext cx="369333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E7F55C-360D-53DC-D64E-56C4FA859C87}"/>
              </a:ext>
            </a:extLst>
          </p:cNvPr>
          <p:cNvSpPr txBox="1"/>
          <p:nvPr/>
        </p:nvSpPr>
        <p:spPr>
          <a:xfrm>
            <a:off x="6428945" y="4118975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2FE733-D665-8089-FCAD-D24C22B2FD1B}"/>
              </a:ext>
            </a:extLst>
          </p:cNvPr>
          <p:cNvSpPr txBox="1"/>
          <p:nvPr/>
        </p:nvSpPr>
        <p:spPr>
          <a:xfrm>
            <a:off x="9202330" y="4122494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0" name="Picture 14" descr="Gratis foto's van Groenten">
            <a:extLst>
              <a:ext uri="{FF2B5EF4-FFF2-40B4-BE49-F238E27FC236}">
                <a16:creationId xmlns:a16="http://schemas.microsoft.com/office/drawing/2014/main" id="{C0E4845A-4BFE-DA68-57F7-4211F264EC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943"/>
            <a:ext cx="1249156" cy="85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462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C36B-4E8F-27FB-06A2-B7617BA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PER Region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0D153F7-8C65-3D6A-067B-6E301D274993}"/>
              </a:ext>
            </a:extLst>
          </p:cNvPr>
          <p:cNvGraphicFramePr>
            <a:graphicFrameLocks noGrp="1"/>
          </p:cNvGraphicFramePr>
          <p:nvPr/>
        </p:nvGraphicFramePr>
        <p:xfrm>
          <a:off x="1251678" y="1286932"/>
          <a:ext cx="96886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54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Beans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Cassava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Groundnuts (shelled)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B7CCD214-068B-C504-876C-AC881C0AACD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4118975"/>
          <a:ext cx="109304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61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52243733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Cowpeas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Pigeon Peas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3" name="Picture 2">
            <a:extLst>
              <a:ext uri="{FF2B5EF4-FFF2-40B4-BE49-F238E27FC236}">
                <a16:creationId xmlns:a16="http://schemas.microsoft.com/office/drawing/2014/main" id="{344273C8-1E62-611F-429C-646928520B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442" y="1633276"/>
            <a:ext cx="3194670" cy="23960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D305F55-FBFA-70B0-45E4-91CF988068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9112" y="1679842"/>
            <a:ext cx="3204698" cy="24035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0875AEC-7456-657B-66E8-CAF7CFD962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2889" y="1652692"/>
            <a:ext cx="3194669" cy="23960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ABBCBE1-6FE6-8E20-CCE7-16D39B716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717" y="4520343"/>
            <a:ext cx="2773684" cy="208026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E347009-50D5-9506-A833-3F09654486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7387" y="4499823"/>
            <a:ext cx="2773685" cy="20802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2199B94-C5E7-9867-6A48-F7247583CC8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0600" y="4555016"/>
            <a:ext cx="2697482" cy="202311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A0FAEF0-2FDA-1944-AF54-06DAFA52C7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5836" y="4526790"/>
            <a:ext cx="2650916" cy="19881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DABE7B-D874-A234-673A-23D6603A682C}"/>
              </a:ext>
            </a:extLst>
          </p:cNvPr>
          <p:cNvSpPr txBox="1"/>
          <p:nvPr/>
        </p:nvSpPr>
        <p:spPr>
          <a:xfrm>
            <a:off x="8204200" y="141735"/>
            <a:ext cx="371687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No considerable regional effect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A6BE79-A2A4-14F1-445A-A873D8F74A1B}"/>
              </a:ext>
            </a:extLst>
          </p:cNvPr>
          <p:cNvSpPr txBox="1"/>
          <p:nvPr/>
        </p:nvSpPr>
        <p:spPr>
          <a:xfrm>
            <a:off x="8204200" y="570616"/>
            <a:ext cx="3716872" cy="646331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Tendency highest prices (desc.): </a:t>
            </a:r>
          </a:p>
          <a:p>
            <a:pPr algn="ctr"/>
            <a:r>
              <a:rPr lang="en-US" dirty="0"/>
              <a:t>Central, Northern, Southern Region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D6FB187D-3E9C-8163-754B-DFEB37F72C9D}"/>
              </a:ext>
            </a:extLst>
          </p:cNvPr>
          <p:cNvSpPr/>
          <p:nvPr/>
        </p:nvSpPr>
        <p:spPr>
          <a:xfrm rot="16200000">
            <a:off x="7844857" y="151724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Isosceles Triangle 10">
            <a:extLst>
              <a:ext uri="{FF2B5EF4-FFF2-40B4-BE49-F238E27FC236}">
                <a16:creationId xmlns:a16="http://schemas.microsoft.com/office/drawing/2014/main" id="{8AE15A10-4AA9-EE52-4384-32929A664C85}"/>
              </a:ext>
            </a:extLst>
          </p:cNvPr>
          <p:cNvSpPr/>
          <p:nvPr/>
        </p:nvSpPr>
        <p:spPr>
          <a:xfrm rot="16200000">
            <a:off x="7709199" y="721946"/>
            <a:ext cx="640649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2EA20F-1C2B-6B28-D89B-68F0C82597D3}"/>
              </a:ext>
            </a:extLst>
          </p:cNvPr>
          <p:cNvSpPr txBox="1"/>
          <p:nvPr/>
        </p:nvSpPr>
        <p:spPr>
          <a:xfrm>
            <a:off x="6428945" y="4118975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B75A78C-59D5-B0F9-6FBB-9A153A15EFF4}"/>
              </a:ext>
            </a:extLst>
          </p:cNvPr>
          <p:cNvSpPr txBox="1"/>
          <p:nvPr/>
        </p:nvSpPr>
        <p:spPr>
          <a:xfrm>
            <a:off x="9202330" y="4122494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47C706A-223F-B0E4-C29B-27F835E71C83}"/>
              </a:ext>
            </a:extLst>
          </p:cNvPr>
          <p:cNvSpPr txBox="1"/>
          <p:nvPr/>
        </p:nvSpPr>
        <p:spPr>
          <a:xfrm>
            <a:off x="4475747" y="1251284"/>
            <a:ext cx="3285681" cy="2719229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5F7AD7-F888-ECD0-AAA8-BD2DEDE2BD6E}"/>
              </a:ext>
            </a:extLst>
          </p:cNvPr>
          <p:cNvSpPr txBox="1"/>
          <p:nvPr/>
        </p:nvSpPr>
        <p:spPr>
          <a:xfrm>
            <a:off x="965981" y="4105808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60D16A6-D06A-9374-8290-63D9EF2C143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9100" b="11139"/>
          <a:stretch/>
        </p:blipFill>
        <p:spPr>
          <a:xfrm>
            <a:off x="7091" y="0"/>
            <a:ext cx="1289762" cy="1411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396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0" grpId="0" animBg="1"/>
      <p:bldP spid="11" grpId="0" animBg="1"/>
      <p:bldP spid="17" grpId="0" animBg="1"/>
      <p:bldP spid="18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C36B-4E8F-27FB-06A2-B7617BA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FLOW PER Drought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0D153F7-8C65-3D6A-067B-6E301D274993}"/>
              </a:ext>
            </a:extLst>
          </p:cNvPr>
          <p:cNvGraphicFramePr>
            <a:graphicFrameLocks noGrp="1"/>
          </p:cNvGraphicFramePr>
          <p:nvPr/>
        </p:nvGraphicFramePr>
        <p:xfrm>
          <a:off x="1251678" y="1286932"/>
          <a:ext cx="96886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54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Beans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Cassava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Groundnuts (shelled)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B7CCD214-068B-C504-876C-AC881C0AACD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4118975"/>
          <a:ext cx="109304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61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52243733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Cowpeas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Pigeon Peas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4" name="Picture 3">
            <a:extLst>
              <a:ext uri="{FF2B5EF4-FFF2-40B4-BE49-F238E27FC236}">
                <a16:creationId xmlns:a16="http://schemas.microsoft.com/office/drawing/2014/main" id="{F055800E-B4B8-EC57-23B4-98B67329B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928" y="1652692"/>
            <a:ext cx="3139166" cy="23543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9B70408-5882-94B0-EECC-2A8C4E80B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5344" y="1652692"/>
            <a:ext cx="3148122" cy="2361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7F08324-53E9-203D-6336-CAFA5727F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28235" y="1653833"/>
            <a:ext cx="3286856" cy="246514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65D94DB-88E4-F6B4-4FEA-C56DDD66B44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7519" y="4558079"/>
            <a:ext cx="2701297" cy="202597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EA528C2-A5BF-8B74-7A71-791E2514FD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2046" y="4558080"/>
            <a:ext cx="2701296" cy="20259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3A6DA7A-90B7-A84E-37D4-93A9C8929A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6222" y="4558080"/>
            <a:ext cx="2701297" cy="2025973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951928A-530C-4ACF-2B04-614F5E6A59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0749" y="4558081"/>
            <a:ext cx="2701295" cy="2025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67E599-DE7E-3F93-823D-F8E090C05E05}"/>
              </a:ext>
            </a:extLst>
          </p:cNvPr>
          <p:cNvSpPr txBox="1"/>
          <p:nvPr/>
        </p:nvSpPr>
        <p:spPr>
          <a:xfrm>
            <a:off x="8204200" y="141735"/>
            <a:ext cx="371687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Spikes highest for non-drought case</a:t>
            </a:r>
          </a:p>
        </p:txBody>
      </p:sp>
      <p:sp>
        <p:nvSpPr>
          <p:cNvPr id="6" name="Isosceles Triangle 5">
            <a:extLst>
              <a:ext uri="{FF2B5EF4-FFF2-40B4-BE49-F238E27FC236}">
                <a16:creationId xmlns:a16="http://schemas.microsoft.com/office/drawing/2014/main" id="{6A2D65D3-7F95-2263-B465-D5EA946B6E7B}"/>
              </a:ext>
            </a:extLst>
          </p:cNvPr>
          <p:cNvSpPr/>
          <p:nvPr/>
        </p:nvSpPr>
        <p:spPr>
          <a:xfrm rot="16200000">
            <a:off x="7844857" y="151724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00E52E-94D6-6149-4E64-DC256AE0D8E0}"/>
              </a:ext>
            </a:extLst>
          </p:cNvPr>
          <p:cNvSpPr txBox="1"/>
          <p:nvPr/>
        </p:nvSpPr>
        <p:spPr>
          <a:xfrm>
            <a:off x="8204200" y="610629"/>
            <a:ext cx="3716872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Delayed effect?</a:t>
            </a:r>
          </a:p>
        </p:txBody>
      </p:sp>
      <p:sp>
        <p:nvSpPr>
          <p:cNvPr id="10" name="Isosceles Triangle 9">
            <a:extLst>
              <a:ext uri="{FF2B5EF4-FFF2-40B4-BE49-F238E27FC236}">
                <a16:creationId xmlns:a16="http://schemas.microsoft.com/office/drawing/2014/main" id="{09749121-679D-1203-C4B3-A6F0F961DB5C}"/>
              </a:ext>
            </a:extLst>
          </p:cNvPr>
          <p:cNvSpPr/>
          <p:nvPr/>
        </p:nvSpPr>
        <p:spPr>
          <a:xfrm rot="16200000">
            <a:off x="7844857" y="620618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1DFF77-4661-C51C-A36C-683F1D495471}"/>
              </a:ext>
            </a:extLst>
          </p:cNvPr>
          <p:cNvSpPr txBox="1"/>
          <p:nvPr/>
        </p:nvSpPr>
        <p:spPr>
          <a:xfrm>
            <a:off x="6428945" y="4118975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D2233-E53B-5518-E4EC-A100E2F2678D}"/>
              </a:ext>
            </a:extLst>
          </p:cNvPr>
          <p:cNvSpPr txBox="1"/>
          <p:nvPr/>
        </p:nvSpPr>
        <p:spPr>
          <a:xfrm>
            <a:off x="9202330" y="4122494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4" name="Grafik 3">
            <a:extLst>
              <a:ext uri="{FF2B5EF4-FFF2-40B4-BE49-F238E27FC236}">
                <a16:creationId xmlns:a16="http://schemas.microsoft.com/office/drawing/2014/main" id="{88C0FBA9-6293-CB8A-BB97-ADA9ACFFAF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0" y="-46"/>
            <a:ext cx="1273437" cy="84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4599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9" grpId="0" animBg="1"/>
      <p:bldP spid="1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22CBA-320C-4D8A-8C43-40E8C03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Research Questions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5B2AB-E163-4177-A76E-98B36945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58" y="1566708"/>
            <a:ext cx="6158418" cy="498512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food prices evolve per </a:t>
            </a:r>
            <a:r>
              <a:rPr lang="en-US" sz="2200" b="1" dirty="0">
                <a:solidFill>
                  <a:schemeClr val="accent1"/>
                </a:solidFill>
              </a:rPr>
              <a:t>commodity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/>
                </a:solidFill>
              </a:rPr>
              <a:t>region</a:t>
            </a:r>
            <a:r>
              <a:rPr lang="en-US" sz="2200" dirty="0"/>
              <a:t>, and in case of a </a:t>
            </a:r>
            <a:r>
              <a:rPr lang="en-US" sz="2200" b="1" dirty="0">
                <a:solidFill>
                  <a:schemeClr val="accent1"/>
                </a:solidFill>
              </a:rPr>
              <a:t>drought</a:t>
            </a:r>
            <a:r>
              <a:rPr lang="en-US" sz="2200" dirty="0"/>
              <a:t> event?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does the </a:t>
            </a:r>
            <a:r>
              <a:rPr lang="en-US" sz="2200" b="1" dirty="0">
                <a:solidFill>
                  <a:schemeClr val="accent1"/>
                </a:solidFill>
              </a:rPr>
              <a:t>spike</a:t>
            </a:r>
            <a:r>
              <a:rPr lang="en-US" sz="2200" dirty="0"/>
              <a:t> in 2017-2020 vary by commodity?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</a:t>
            </a:r>
            <a:r>
              <a:rPr lang="en-US" sz="2200" b="1" dirty="0">
                <a:solidFill>
                  <a:schemeClr val="accent1"/>
                </a:solidFill>
              </a:rPr>
              <a:t>Maize</a:t>
            </a:r>
            <a:r>
              <a:rPr lang="en-US" sz="2200" dirty="0"/>
              <a:t> prices evolve according to the </a:t>
            </a:r>
            <a:r>
              <a:rPr lang="en-US" sz="2200" b="1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</a:t>
            </a:r>
            <a:r>
              <a:rPr lang="en-US" sz="2200" b="1" dirty="0">
                <a:solidFill>
                  <a:schemeClr val="accent1"/>
                </a:solidFill>
              </a:rPr>
              <a:t>reliable</a:t>
            </a:r>
            <a:r>
              <a:rPr lang="en-US" sz="2200" dirty="0"/>
              <a:t> are the insights for the </a:t>
            </a:r>
            <a:r>
              <a:rPr lang="en-US" sz="2200" dirty="0">
                <a:solidFill>
                  <a:schemeClr val="accent1"/>
                </a:solidFill>
              </a:rPr>
              <a:t>statistical</a:t>
            </a:r>
            <a:r>
              <a:rPr lang="en-US" sz="2200" dirty="0"/>
              <a:t> approach in the first two and the </a:t>
            </a:r>
            <a:r>
              <a:rPr lang="en-US" sz="2200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 approach taken in the third sub-question? </a:t>
            </a:r>
          </a:p>
        </p:txBody>
      </p:sp>
      <p:pic>
        <p:nvPicPr>
          <p:cNvPr id="8" name="Grafik 7" descr="Hilfe">
            <a:extLst>
              <a:ext uri="{FF2B5EF4-FFF2-40B4-BE49-F238E27FC236}">
                <a16:creationId xmlns:a16="http://schemas.microsoft.com/office/drawing/2014/main" id="{C9A50C97-1FBC-4700-8734-62087124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107" y="2655770"/>
            <a:ext cx="2811379" cy="2811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52B1D-6524-1968-1D19-A33F7AB51C90}"/>
              </a:ext>
            </a:extLst>
          </p:cNvPr>
          <p:cNvSpPr/>
          <p:nvPr/>
        </p:nvSpPr>
        <p:spPr>
          <a:xfrm>
            <a:off x="795458" y="731519"/>
            <a:ext cx="6158418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“How can a data-driven model be used to analyze the effect of drought on food prices in Malawi?”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7487-5A1E-39AC-ACA6-7944AFC81443}"/>
              </a:ext>
            </a:extLst>
          </p:cNvPr>
          <p:cNvSpPr/>
          <p:nvPr/>
        </p:nvSpPr>
        <p:spPr>
          <a:xfrm>
            <a:off x="795458" y="3007151"/>
            <a:ext cx="6158418" cy="819782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6256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FCBCD1-072C-4AD8-213B-49C6860464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happened in 2017?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B6493D-BF19-7E26-8D67-C701CF01E57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25"/>
          <a:stretch/>
        </p:blipFill>
        <p:spPr>
          <a:xfrm>
            <a:off x="1162050" y="2286000"/>
            <a:ext cx="2849074" cy="1758098"/>
          </a:xfrm>
          <a:prstGeom prst="rect">
            <a:avLst/>
          </a:prstGeom>
        </p:spPr>
      </p:pic>
      <p:pic>
        <p:nvPicPr>
          <p:cNvPr id="6" name="Grafik 3">
            <a:extLst>
              <a:ext uri="{FF2B5EF4-FFF2-40B4-BE49-F238E27FC236}">
                <a16:creationId xmlns:a16="http://schemas.microsoft.com/office/drawing/2014/main" id="{8DCA8BBC-944E-F29A-6062-4274595F18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6848" y="2286000"/>
            <a:ext cx="2673334" cy="1782223"/>
          </a:xfrm>
          <a:prstGeom prst="rect">
            <a:avLst/>
          </a:prstGeom>
        </p:spPr>
      </p:pic>
      <p:pic>
        <p:nvPicPr>
          <p:cNvPr id="7" name="Picture 2" descr="Gratis foto's van Overstroming">
            <a:extLst>
              <a:ext uri="{FF2B5EF4-FFF2-40B4-BE49-F238E27FC236}">
                <a16:creationId xmlns:a16="http://schemas.microsoft.com/office/drawing/2014/main" id="{E13B1CD4-B385-390E-3132-365A7266F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906" y="2286000"/>
            <a:ext cx="2442728" cy="183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ostenlos Gelber Mais Stock-Foto">
            <a:extLst>
              <a:ext uri="{FF2B5EF4-FFF2-40B4-BE49-F238E27FC236}">
                <a16:creationId xmlns:a16="http://schemas.microsoft.com/office/drawing/2014/main" id="{C0432E4E-67AD-AFC8-A801-72F3FADFBD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1"/>
          <a:stretch/>
        </p:blipFill>
        <p:spPr bwMode="auto">
          <a:xfrm>
            <a:off x="7394417" y="5031907"/>
            <a:ext cx="2203713" cy="1664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&quot;Not Allowed&quot; Symbol 7">
            <a:extLst>
              <a:ext uri="{FF2B5EF4-FFF2-40B4-BE49-F238E27FC236}">
                <a16:creationId xmlns:a16="http://schemas.microsoft.com/office/drawing/2014/main" id="{2F8E9EA9-BDAF-0A63-C230-E19701472FBB}"/>
              </a:ext>
            </a:extLst>
          </p:cNvPr>
          <p:cNvSpPr/>
          <p:nvPr/>
        </p:nvSpPr>
        <p:spPr>
          <a:xfrm>
            <a:off x="7539739" y="4996912"/>
            <a:ext cx="1823441" cy="1640262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26550E5-B50F-44F8-F91A-1BCD2E07BC4B}"/>
              </a:ext>
            </a:extLst>
          </p:cNvPr>
          <p:cNvSpPr/>
          <p:nvPr/>
        </p:nvSpPr>
        <p:spPr>
          <a:xfrm rot="2438338">
            <a:off x="7609727" y="5642647"/>
            <a:ext cx="1762812" cy="34879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EXPORT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8FDCD-7918-6079-3573-80CE178ED75B}"/>
              </a:ext>
            </a:extLst>
          </p:cNvPr>
          <p:cNvSpPr txBox="1"/>
          <p:nvPr/>
        </p:nvSpPr>
        <p:spPr>
          <a:xfrm>
            <a:off x="1162050" y="1732002"/>
            <a:ext cx="284907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Armyworm</a:t>
            </a:r>
            <a:r>
              <a:rPr lang="de-DE" dirty="0"/>
              <a:t> pest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2B878E1-8A4F-9701-4BD8-E9DFFDAD3B73}"/>
              </a:ext>
            </a:extLst>
          </p:cNvPr>
          <p:cNvSpPr txBox="1"/>
          <p:nvPr/>
        </p:nvSpPr>
        <p:spPr>
          <a:xfrm>
            <a:off x="4196848" y="1745740"/>
            <a:ext cx="267333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Drought</a:t>
            </a:r>
            <a:endParaRPr lang="de-DE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062705B-E847-D2E6-416C-E68770C4A2B6}"/>
              </a:ext>
            </a:extLst>
          </p:cNvPr>
          <p:cNvSpPr/>
          <p:nvPr/>
        </p:nvSpPr>
        <p:spPr>
          <a:xfrm>
            <a:off x="9938881" y="3082670"/>
            <a:ext cx="1835270" cy="9581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State </a:t>
            </a:r>
            <a:r>
              <a:rPr lang="de-DE" dirty="0" err="1"/>
              <a:t>of</a:t>
            </a:r>
            <a:r>
              <a:rPr lang="de-DE" dirty="0"/>
              <a:t> national </a:t>
            </a:r>
            <a:r>
              <a:rPr lang="de-DE" dirty="0" err="1"/>
              <a:t>disaster</a:t>
            </a:r>
            <a:endParaRPr lang="en-US" dirty="0"/>
          </a:p>
          <a:p>
            <a:pPr algn="ctr"/>
            <a:r>
              <a:rPr lang="en-US" dirty="0"/>
              <a:t>(December 2017)</a:t>
            </a:r>
            <a:endParaRPr lang="de-DE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DAAB0A-01B4-F94D-99B9-A088632A951B}"/>
              </a:ext>
            </a:extLst>
          </p:cNvPr>
          <p:cNvSpPr txBox="1"/>
          <p:nvPr/>
        </p:nvSpPr>
        <p:spPr>
          <a:xfrm>
            <a:off x="7055906" y="1745923"/>
            <a:ext cx="2493004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Floods (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03 2017)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73EBB196-8521-3680-37E2-24211E9811AE}"/>
              </a:ext>
            </a:extLst>
          </p:cNvPr>
          <p:cNvSpPr/>
          <p:nvPr/>
        </p:nvSpPr>
        <p:spPr>
          <a:xfrm>
            <a:off x="5156462" y="4302713"/>
            <a:ext cx="716437" cy="69349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Grafik 10">
            <a:extLst>
              <a:ext uri="{FF2B5EF4-FFF2-40B4-BE49-F238E27FC236}">
                <a16:creationId xmlns:a16="http://schemas.microsoft.com/office/drawing/2014/main" id="{FB16C8F6-EB2D-0214-9F93-EDF97ECB760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1010"/>
          <a:stretch/>
        </p:blipFill>
        <p:spPr>
          <a:xfrm>
            <a:off x="4300978" y="5080372"/>
            <a:ext cx="2427404" cy="1440582"/>
          </a:xfrm>
          <a:prstGeom prst="rect">
            <a:avLst/>
          </a:prstGeom>
        </p:spPr>
      </p:pic>
      <p:sp>
        <p:nvSpPr>
          <p:cNvPr id="16" name="Arrow: Right 15">
            <a:extLst>
              <a:ext uri="{FF2B5EF4-FFF2-40B4-BE49-F238E27FC236}">
                <a16:creationId xmlns:a16="http://schemas.microsoft.com/office/drawing/2014/main" id="{453FD56C-B809-D681-043E-AB6E88FFAD80}"/>
              </a:ext>
            </a:extLst>
          </p:cNvPr>
          <p:cNvSpPr/>
          <p:nvPr/>
        </p:nvSpPr>
        <p:spPr>
          <a:xfrm>
            <a:off x="6818010" y="5552388"/>
            <a:ext cx="350572" cy="41187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Bent-Up 16">
            <a:extLst>
              <a:ext uri="{FF2B5EF4-FFF2-40B4-BE49-F238E27FC236}">
                <a16:creationId xmlns:a16="http://schemas.microsoft.com/office/drawing/2014/main" id="{3BBC1AB4-0BE2-5BE2-F1AD-28A3862B0483}"/>
              </a:ext>
            </a:extLst>
          </p:cNvPr>
          <p:cNvSpPr/>
          <p:nvPr/>
        </p:nvSpPr>
        <p:spPr>
          <a:xfrm>
            <a:off x="10173814" y="4336111"/>
            <a:ext cx="918703" cy="1585818"/>
          </a:xfrm>
          <a:prstGeom prst="bentUpArrow">
            <a:avLst>
              <a:gd name="adj1" fmla="val 27052"/>
              <a:gd name="adj2" fmla="val 25000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057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6" grpId="0" animBg="1"/>
      <p:bldP spid="1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F131E82-9D9D-423B-7F8A-D31F74DDFA9A}"/>
              </a:ext>
            </a:extLst>
          </p:cNvPr>
          <p:cNvSpPr txBox="1"/>
          <p:nvPr/>
        </p:nvSpPr>
        <p:spPr>
          <a:xfrm>
            <a:off x="2935953" y="683394"/>
            <a:ext cx="3326595" cy="2229757"/>
          </a:xfrm>
          <a:prstGeom prst="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14219DEF-7FCE-4234-AF19-B94C003279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5810" y="2205513"/>
            <a:ext cx="2427404" cy="1618269"/>
          </a:xfrm>
          <a:prstGeom prst="rect">
            <a:avLst/>
          </a:prstGeom>
        </p:spPr>
      </p:pic>
      <p:sp>
        <p:nvSpPr>
          <p:cNvPr id="25" name="Pfeil: nach rechts 24">
            <a:extLst>
              <a:ext uri="{FF2B5EF4-FFF2-40B4-BE49-F238E27FC236}">
                <a16:creationId xmlns:a16="http://schemas.microsoft.com/office/drawing/2014/main" id="{BB7FF34D-35B7-4611-8600-3622560B2D3D}"/>
              </a:ext>
            </a:extLst>
          </p:cNvPr>
          <p:cNvSpPr/>
          <p:nvPr/>
        </p:nvSpPr>
        <p:spPr>
          <a:xfrm rot="18952349">
            <a:off x="7822116" y="1817906"/>
            <a:ext cx="1233452" cy="775233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5120C76-A622-46B6-843C-6F3375DAFA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416"/>
          <a:stretch/>
        </p:blipFill>
        <p:spPr>
          <a:xfrm>
            <a:off x="887834" y="2338180"/>
            <a:ext cx="2048119" cy="1352936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86EC7A7-21A0-42E5-8F44-70D1EA619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5439" y="853407"/>
            <a:ext cx="2954952" cy="196996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4ED5BED3-3F09-44C4-BE63-6F73060CE0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010"/>
          <a:stretch/>
        </p:blipFill>
        <p:spPr>
          <a:xfrm>
            <a:off x="9448193" y="2294356"/>
            <a:ext cx="2427404" cy="1440582"/>
          </a:xfrm>
          <a:prstGeom prst="rect">
            <a:avLst/>
          </a:prstGeom>
        </p:spPr>
      </p:pic>
      <p:pic>
        <p:nvPicPr>
          <p:cNvPr id="19" name="Grafik 18" descr="Münzen">
            <a:extLst>
              <a:ext uri="{FF2B5EF4-FFF2-40B4-BE49-F238E27FC236}">
                <a16:creationId xmlns:a16="http://schemas.microsoft.com/office/drawing/2014/main" id="{14ACF840-1286-4058-8AE3-B5CBF9729B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775552" y="2121797"/>
            <a:ext cx="914400" cy="914400"/>
          </a:xfrm>
          <a:prstGeom prst="rect">
            <a:avLst/>
          </a:prstGeom>
        </p:spPr>
      </p:pic>
      <p:sp>
        <p:nvSpPr>
          <p:cNvPr id="20" name="Pfeil: gebogen 19">
            <a:extLst>
              <a:ext uri="{FF2B5EF4-FFF2-40B4-BE49-F238E27FC236}">
                <a16:creationId xmlns:a16="http://schemas.microsoft.com/office/drawing/2014/main" id="{B8748C34-DE4F-4300-A1D9-829A89E5EBCB}"/>
              </a:ext>
            </a:extLst>
          </p:cNvPr>
          <p:cNvSpPr/>
          <p:nvPr/>
        </p:nvSpPr>
        <p:spPr>
          <a:xfrm>
            <a:off x="1572177" y="1143621"/>
            <a:ext cx="1175072" cy="89107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1" name="Pfeil: gebogen 20">
            <a:extLst>
              <a:ext uri="{FF2B5EF4-FFF2-40B4-BE49-F238E27FC236}">
                <a16:creationId xmlns:a16="http://schemas.microsoft.com/office/drawing/2014/main" id="{FCA36E38-F710-4DF9-A66F-0CFD5FC8B88B}"/>
              </a:ext>
            </a:extLst>
          </p:cNvPr>
          <p:cNvSpPr/>
          <p:nvPr/>
        </p:nvSpPr>
        <p:spPr>
          <a:xfrm flipV="1">
            <a:off x="1545211" y="3991215"/>
            <a:ext cx="1175072" cy="891077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2" name="Pfeil: gebogen 21">
            <a:extLst>
              <a:ext uri="{FF2B5EF4-FFF2-40B4-BE49-F238E27FC236}">
                <a16:creationId xmlns:a16="http://schemas.microsoft.com/office/drawing/2014/main" id="{F312BEA3-5FB8-4EB6-BF75-0E0BA8033848}"/>
              </a:ext>
            </a:extLst>
          </p:cNvPr>
          <p:cNvSpPr/>
          <p:nvPr/>
        </p:nvSpPr>
        <p:spPr>
          <a:xfrm rot="5400000">
            <a:off x="6591606" y="967361"/>
            <a:ext cx="1021411" cy="12874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3" name="Pfeil: gebogen 22">
            <a:extLst>
              <a:ext uri="{FF2B5EF4-FFF2-40B4-BE49-F238E27FC236}">
                <a16:creationId xmlns:a16="http://schemas.microsoft.com/office/drawing/2014/main" id="{B419A7C4-1116-4660-8F3A-00E00119CA30}"/>
              </a:ext>
            </a:extLst>
          </p:cNvPr>
          <p:cNvSpPr/>
          <p:nvPr/>
        </p:nvSpPr>
        <p:spPr>
          <a:xfrm rot="16200000" flipV="1">
            <a:off x="6478834" y="3793022"/>
            <a:ext cx="1021411" cy="128746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24" name="Pfeil: nach rechts 23">
            <a:extLst>
              <a:ext uri="{FF2B5EF4-FFF2-40B4-BE49-F238E27FC236}">
                <a16:creationId xmlns:a16="http://schemas.microsoft.com/office/drawing/2014/main" id="{5BFF912A-2C38-42F6-972F-44BCF1DAED62}"/>
              </a:ext>
            </a:extLst>
          </p:cNvPr>
          <p:cNvSpPr/>
          <p:nvPr/>
        </p:nvSpPr>
        <p:spPr>
          <a:xfrm>
            <a:off x="8838346" y="2799837"/>
            <a:ext cx="544715" cy="5686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3851DE11-AE45-41F1-A242-9AD486BDFB8B}"/>
              </a:ext>
            </a:extLst>
          </p:cNvPr>
          <p:cNvSpPr/>
          <p:nvPr/>
        </p:nvSpPr>
        <p:spPr>
          <a:xfrm>
            <a:off x="6325009" y="5336117"/>
            <a:ext cx="2513337" cy="102141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/ Understanding</a:t>
            </a:r>
            <a:endParaRPr lang="de-DE" sz="2400" dirty="0"/>
          </a:p>
        </p:txBody>
      </p:sp>
      <p:sp>
        <p:nvSpPr>
          <p:cNvPr id="31" name="Ellipse 30">
            <a:extLst>
              <a:ext uri="{FF2B5EF4-FFF2-40B4-BE49-F238E27FC236}">
                <a16:creationId xmlns:a16="http://schemas.microsoft.com/office/drawing/2014/main" id="{3361736C-C684-4897-8E4D-036127B9A626}"/>
              </a:ext>
            </a:extLst>
          </p:cNvPr>
          <p:cNvSpPr/>
          <p:nvPr/>
        </p:nvSpPr>
        <p:spPr>
          <a:xfrm>
            <a:off x="9448193" y="5214529"/>
            <a:ext cx="2328862" cy="1143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Data-driven</a:t>
            </a:r>
            <a:endParaRPr lang="de-DE" sz="2000" dirty="0"/>
          </a:p>
        </p:txBody>
      </p:sp>
      <p:sp>
        <p:nvSpPr>
          <p:cNvPr id="32" name="Ellipse 31">
            <a:extLst>
              <a:ext uri="{FF2B5EF4-FFF2-40B4-BE49-F238E27FC236}">
                <a16:creationId xmlns:a16="http://schemas.microsoft.com/office/drawing/2014/main" id="{69EFC281-75B4-472D-8E0F-C325B64BCAD6}"/>
              </a:ext>
            </a:extLst>
          </p:cNvPr>
          <p:cNvSpPr/>
          <p:nvPr/>
        </p:nvSpPr>
        <p:spPr>
          <a:xfrm>
            <a:off x="9448193" y="3926046"/>
            <a:ext cx="2328862" cy="1143000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Machine Learning</a:t>
            </a:r>
            <a:endParaRPr lang="de-DE" sz="2000" dirty="0"/>
          </a:p>
        </p:txBody>
      </p:sp>
      <p:pic>
        <p:nvPicPr>
          <p:cNvPr id="1026" name="Picture 2" descr="Gratis foto's van Overstroming">
            <a:extLst>
              <a:ext uri="{FF2B5EF4-FFF2-40B4-BE49-F238E27FC236}">
                <a16:creationId xmlns:a16="http://schemas.microsoft.com/office/drawing/2014/main" id="{2F3A8661-0425-F24E-48CA-6546A24988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9503" y="3130452"/>
            <a:ext cx="2940888" cy="22056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755830B9-BB44-4DE5-8C7E-9B4993D57D80}"/>
              </a:ext>
            </a:extLst>
          </p:cNvPr>
          <p:cNvSpPr/>
          <p:nvPr/>
        </p:nvSpPr>
        <p:spPr>
          <a:xfrm>
            <a:off x="4416449" y="2303612"/>
            <a:ext cx="2328862" cy="1143000"/>
          </a:xfrm>
          <a:prstGeom prst="ellips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2000" dirty="0"/>
              <a:t>Complex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359689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8" grpId="0" animBg="1"/>
      <p:bldP spid="31" grpId="0" animBg="1"/>
      <p:bldP spid="32" grpId="0" animBg="1"/>
      <p:bldP spid="17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DC36B-4E8F-27FB-06A2-B7617BA8D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SPIKE</a:t>
            </a:r>
          </a:p>
        </p:txBody>
      </p:sp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E0D153F7-8C65-3D6A-067B-6E301D2749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096450"/>
              </p:ext>
            </p:extLst>
          </p:nvPr>
        </p:nvGraphicFramePr>
        <p:xfrm>
          <a:off x="1251678" y="1286932"/>
          <a:ext cx="9688644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954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322954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Beans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Cassava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Groundnuts (shelled)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graphicFrame>
        <p:nvGraphicFramePr>
          <p:cNvPr id="19" name="Table 12">
            <a:extLst>
              <a:ext uri="{FF2B5EF4-FFF2-40B4-BE49-F238E27FC236}">
                <a16:creationId xmlns:a16="http://schemas.microsoft.com/office/drawing/2014/main" id="{B7CCD214-068B-C504-876C-AC881C0AACD8}"/>
              </a:ext>
            </a:extLst>
          </p:cNvPr>
          <p:cNvGraphicFramePr>
            <a:graphicFrameLocks noGrp="1"/>
          </p:cNvGraphicFramePr>
          <p:nvPr/>
        </p:nvGraphicFramePr>
        <p:xfrm>
          <a:off x="990600" y="4118975"/>
          <a:ext cx="10930472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2618">
                  <a:extLst>
                    <a:ext uri="{9D8B030D-6E8A-4147-A177-3AD203B41FA5}">
                      <a16:colId xmlns:a16="http://schemas.microsoft.com/office/drawing/2014/main" val="3981037664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3134531239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23754016"/>
                    </a:ext>
                  </a:extLst>
                </a:gridCol>
                <a:gridCol w="2732618">
                  <a:extLst>
                    <a:ext uri="{9D8B030D-6E8A-4147-A177-3AD203B41FA5}">
                      <a16:colId xmlns:a16="http://schemas.microsoft.com/office/drawing/2014/main" val="1152243733"/>
                    </a:ext>
                  </a:extLst>
                </a:gridCol>
              </a:tblGrid>
              <a:tr h="355601">
                <a:tc>
                  <a:txBody>
                    <a:bodyPr/>
                    <a:lstStyle/>
                    <a:p>
                      <a:r>
                        <a:rPr lang="en-US" dirty="0"/>
                        <a:t>Rice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Maize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Cowpeas</a:t>
                      </a:r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Pigeon Peas</a:t>
                      </a:r>
                    </a:p>
                  </a:txBody>
                  <a:tcPr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804808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AC6554DB-76BA-A4DF-BA3B-5BEBAE4A4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8487" y="1681782"/>
            <a:ext cx="3212087" cy="240906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3EF435-CA42-055F-1A4E-7C9C0CD340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8236" y="1652692"/>
            <a:ext cx="3148122" cy="236109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DFC7C09D-CEF7-E9A0-FAC3-3C9B1782808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7229" y="1680819"/>
            <a:ext cx="3148123" cy="236109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C2B7237C-F3A6-992C-7151-F0F8702DBD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5097" y="4484735"/>
            <a:ext cx="2740739" cy="20555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EAEA490F-1B63-DC95-D451-86B88DD07A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1860" y="4484735"/>
            <a:ext cx="2703237" cy="2027428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AB0A7544-F633-729D-F955-CA095B2C26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7084" y="4543290"/>
            <a:ext cx="2740742" cy="2055556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22F12334-14C0-89EE-BD68-84656F782EF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59073" y="4484736"/>
            <a:ext cx="2740739" cy="205555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247F8AE-0F59-952D-809A-038FACB78294}"/>
              </a:ext>
            </a:extLst>
          </p:cNvPr>
          <p:cNvSpPr txBox="1"/>
          <p:nvPr/>
        </p:nvSpPr>
        <p:spPr>
          <a:xfrm>
            <a:off x="7293684" y="43968"/>
            <a:ext cx="460612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On-/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relatively</a:t>
            </a:r>
            <a:r>
              <a:rPr lang="de-DE" dirty="0"/>
              <a:t> </a:t>
            </a:r>
            <a:r>
              <a:rPr lang="de-DE" dirty="0" err="1"/>
              <a:t>similar</a:t>
            </a:r>
            <a:r>
              <a:rPr lang="de-DE" dirty="0"/>
              <a:t>: 2017/01 – 2020/01</a:t>
            </a:r>
          </a:p>
        </p:txBody>
      </p:sp>
      <p:sp>
        <p:nvSpPr>
          <p:cNvPr id="4" name="Isosceles Triangle 3">
            <a:extLst>
              <a:ext uri="{FF2B5EF4-FFF2-40B4-BE49-F238E27FC236}">
                <a16:creationId xmlns:a16="http://schemas.microsoft.com/office/drawing/2014/main" id="{8B3EF81E-6888-655B-1352-3F90E1894C47}"/>
              </a:ext>
            </a:extLst>
          </p:cNvPr>
          <p:cNvSpPr/>
          <p:nvPr/>
        </p:nvSpPr>
        <p:spPr>
          <a:xfrm rot="16200000">
            <a:off x="6934341" y="57500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493AAE-E5C8-A736-88C0-7BF61C9BBA60}"/>
              </a:ext>
            </a:extLst>
          </p:cNvPr>
          <p:cNvSpPr txBox="1"/>
          <p:nvPr/>
        </p:nvSpPr>
        <p:spPr>
          <a:xfrm>
            <a:off x="7293684" y="465326"/>
            <a:ext cx="4606128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Earlier</a:t>
            </a:r>
            <a:r>
              <a:rPr lang="de-DE" dirty="0"/>
              <a:t> </a:t>
            </a:r>
            <a:r>
              <a:rPr lang="de-DE" dirty="0" err="1"/>
              <a:t>offset</a:t>
            </a:r>
            <a:r>
              <a:rPr lang="de-DE" dirty="0"/>
              <a:t> </a:t>
            </a:r>
            <a:r>
              <a:rPr lang="de-DE" dirty="0" err="1"/>
              <a:t>Maize</a:t>
            </a:r>
            <a:r>
              <a:rPr lang="de-DE" dirty="0"/>
              <a:t>: 2018/06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A4B67FB3-53ED-2BD2-F601-1021C6F494DB}"/>
              </a:ext>
            </a:extLst>
          </p:cNvPr>
          <p:cNvSpPr/>
          <p:nvPr/>
        </p:nvSpPr>
        <p:spPr>
          <a:xfrm rot="16200000">
            <a:off x="6934341" y="456818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DE9E8CD-8F3B-11CA-5885-7FD56659B4B1}"/>
              </a:ext>
            </a:extLst>
          </p:cNvPr>
          <p:cNvSpPr/>
          <p:nvPr/>
        </p:nvSpPr>
        <p:spPr>
          <a:xfrm>
            <a:off x="3176833" y="1286932"/>
            <a:ext cx="131975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7.63 * Mean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2F1876-E098-5A79-8E75-9A56B206D9A7}"/>
              </a:ext>
            </a:extLst>
          </p:cNvPr>
          <p:cNvSpPr/>
          <p:nvPr/>
        </p:nvSpPr>
        <p:spPr>
          <a:xfrm>
            <a:off x="6287678" y="1286931"/>
            <a:ext cx="1430776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13.75 * Mean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136A0F6-C576-472F-33D8-39B5A2BDF325}"/>
              </a:ext>
            </a:extLst>
          </p:cNvPr>
          <p:cNvSpPr/>
          <p:nvPr/>
        </p:nvSpPr>
        <p:spPr>
          <a:xfrm>
            <a:off x="10280445" y="1289269"/>
            <a:ext cx="131975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6.40 * Mean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9B157B-566C-9151-A470-A719426C4257}"/>
              </a:ext>
            </a:extLst>
          </p:cNvPr>
          <p:cNvSpPr/>
          <p:nvPr/>
        </p:nvSpPr>
        <p:spPr>
          <a:xfrm>
            <a:off x="2395343" y="4116638"/>
            <a:ext cx="131975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6.09 * Mean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FE80E7D-498E-50E9-3BB5-A11E52041FF9}"/>
              </a:ext>
            </a:extLst>
          </p:cNvPr>
          <p:cNvSpPr/>
          <p:nvPr/>
        </p:nvSpPr>
        <p:spPr>
          <a:xfrm>
            <a:off x="5117330" y="4131080"/>
            <a:ext cx="131975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4.07 * Mean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76EEE47-BB4E-7B21-FCD2-375AE7B68187}"/>
              </a:ext>
            </a:extLst>
          </p:cNvPr>
          <p:cNvSpPr/>
          <p:nvPr/>
        </p:nvSpPr>
        <p:spPr>
          <a:xfrm>
            <a:off x="7839319" y="4116638"/>
            <a:ext cx="131975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1.86 * Mean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305FA94-DF96-5B66-BB6B-1A9F4FE90CE3}"/>
              </a:ext>
            </a:extLst>
          </p:cNvPr>
          <p:cNvSpPr/>
          <p:nvPr/>
        </p:nvSpPr>
        <p:spPr>
          <a:xfrm>
            <a:off x="10611948" y="4118778"/>
            <a:ext cx="1298494" cy="33629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1.98 * Mean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4C73D00-D5D2-DBA0-C2E7-F1D121D2EF47}"/>
              </a:ext>
            </a:extLst>
          </p:cNvPr>
          <p:cNvSpPr txBox="1"/>
          <p:nvPr/>
        </p:nvSpPr>
        <p:spPr>
          <a:xfrm>
            <a:off x="7268067" y="888322"/>
            <a:ext cx="4631745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>
                <a:solidFill>
                  <a:schemeClr val="accent4"/>
                </a:solidFill>
              </a:rPr>
              <a:t>Height </a:t>
            </a:r>
            <a:r>
              <a:rPr lang="de-DE" dirty="0" err="1">
                <a:solidFill>
                  <a:schemeClr val="accent4"/>
                </a:solidFill>
              </a:rPr>
              <a:t>of</a:t>
            </a:r>
            <a:r>
              <a:rPr lang="de-DE" dirty="0">
                <a:solidFill>
                  <a:schemeClr val="accent4"/>
                </a:solidFill>
              </a:rPr>
              <a:t> Spikes </a:t>
            </a:r>
            <a:r>
              <a:rPr lang="de-DE" dirty="0" err="1"/>
              <a:t>between</a:t>
            </a:r>
            <a:r>
              <a:rPr lang="de-DE" dirty="0"/>
              <a:t> 4.07 – 13.75 * Mean</a:t>
            </a:r>
          </a:p>
        </p:txBody>
      </p:sp>
      <p:sp>
        <p:nvSpPr>
          <p:cNvPr id="18" name="Isosceles Triangle 17">
            <a:extLst>
              <a:ext uri="{FF2B5EF4-FFF2-40B4-BE49-F238E27FC236}">
                <a16:creationId xmlns:a16="http://schemas.microsoft.com/office/drawing/2014/main" id="{DA2995EF-6863-11D4-D5FB-55CF3F70C25C}"/>
              </a:ext>
            </a:extLst>
          </p:cNvPr>
          <p:cNvSpPr/>
          <p:nvPr/>
        </p:nvSpPr>
        <p:spPr>
          <a:xfrm rot="16200000">
            <a:off x="6908724" y="886120"/>
            <a:ext cx="369334" cy="34935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29077B-9D28-7053-4254-B21CDDBAD72C}"/>
              </a:ext>
            </a:extLst>
          </p:cNvPr>
          <p:cNvSpPr txBox="1"/>
          <p:nvPr/>
        </p:nvSpPr>
        <p:spPr>
          <a:xfrm>
            <a:off x="4475747" y="1251284"/>
            <a:ext cx="3285681" cy="2719229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38B67B6-DF69-694D-1E8A-DE048698B351}"/>
              </a:ext>
            </a:extLst>
          </p:cNvPr>
          <p:cNvSpPr txBox="1"/>
          <p:nvPr/>
        </p:nvSpPr>
        <p:spPr>
          <a:xfrm>
            <a:off x="6428945" y="4118975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6DDCDE0-5485-7CFA-842E-8B93D0CC41B6}"/>
              </a:ext>
            </a:extLst>
          </p:cNvPr>
          <p:cNvSpPr txBox="1"/>
          <p:nvPr/>
        </p:nvSpPr>
        <p:spPr>
          <a:xfrm>
            <a:off x="9202330" y="4122494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bg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3D3E49-732B-ECB3-9424-2481DE06B419}"/>
              </a:ext>
            </a:extLst>
          </p:cNvPr>
          <p:cNvSpPr txBox="1"/>
          <p:nvPr/>
        </p:nvSpPr>
        <p:spPr>
          <a:xfrm>
            <a:off x="3715097" y="4090848"/>
            <a:ext cx="2740739" cy="2656461"/>
          </a:xfrm>
          <a:prstGeom prst="rect">
            <a:avLst/>
          </a:prstGeom>
          <a:noFill/>
          <a:ln w="76200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5153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1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ADD6D-C382-44B3-86A9-54A6EBC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II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4564B3-E230-494E-BB46-F251C9BB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DMD approach</a:t>
            </a:r>
          </a:p>
          <a:p>
            <a:r>
              <a:rPr lang="en-US" dirty="0"/>
              <a:t>Only maize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5521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22CBA-320C-4D8A-8C43-40E8C03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Research Questions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5B2AB-E163-4177-A76E-98B36945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58" y="1566708"/>
            <a:ext cx="6158418" cy="498512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food prices evolve per </a:t>
            </a:r>
            <a:r>
              <a:rPr lang="en-US" sz="2200" b="1" dirty="0">
                <a:solidFill>
                  <a:schemeClr val="accent1"/>
                </a:solidFill>
              </a:rPr>
              <a:t>commodity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/>
                </a:solidFill>
              </a:rPr>
              <a:t>region</a:t>
            </a:r>
            <a:r>
              <a:rPr lang="en-US" sz="2200" dirty="0"/>
              <a:t>, and in case of a </a:t>
            </a:r>
            <a:r>
              <a:rPr lang="en-US" sz="2200" b="1" dirty="0">
                <a:solidFill>
                  <a:schemeClr val="accent1"/>
                </a:solidFill>
              </a:rPr>
              <a:t>drought</a:t>
            </a:r>
            <a:r>
              <a:rPr lang="en-US" sz="2200" dirty="0"/>
              <a:t> event?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does the </a:t>
            </a:r>
            <a:r>
              <a:rPr lang="en-US" sz="2200" b="1" dirty="0">
                <a:solidFill>
                  <a:schemeClr val="accent1"/>
                </a:solidFill>
              </a:rPr>
              <a:t>spike</a:t>
            </a:r>
            <a:r>
              <a:rPr lang="en-US" sz="2200" dirty="0"/>
              <a:t> in 2017-2020 vary by commodity?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</a:t>
            </a:r>
            <a:r>
              <a:rPr lang="en-US" sz="2200" b="1" dirty="0">
                <a:solidFill>
                  <a:schemeClr val="accent1"/>
                </a:solidFill>
              </a:rPr>
              <a:t>Maize</a:t>
            </a:r>
            <a:r>
              <a:rPr lang="en-US" sz="2200" dirty="0"/>
              <a:t> prices evolve according to the </a:t>
            </a:r>
            <a:r>
              <a:rPr lang="en-US" sz="2200" b="1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</a:t>
            </a:r>
            <a:r>
              <a:rPr lang="en-US" sz="2200" b="1" dirty="0">
                <a:solidFill>
                  <a:schemeClr val="accent1"/>
                </a:solidFill>
              </a:rPr>
              <a:t>reliable</a:t>
            </a:r>
            <a:r>
              <a:rPr lang="en-US" sz="2200" dirty="0"/>
              <a:t> are the insights for the </a:t>
            </a:r>
            <a:r>
              <a:rPr lang="en-US" sz="2200" dirty="0">
                <a:solidFill>
                  <a:schemeClr val="accent1"/>
                </a:solidFill>
              </a:rPr>
              <a:t>statistical</a:t>
            </a:r>
            <a:r>
              <a:rPr lang="en-US" sz="2200" dirty="0"/>
              <a:t> approach in the first two and the </a:t>
            </a:r>
            <a:r>
              <a:rPr lang="en-US" sz="2200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 approach taken in the third sub-question? </a:t>
            </a:r>
          </a:p>
        </p:txBody>
      </p:sp>
      <p:pic>
        <p:nvPicPr>
          <p:cNvPr id="8" name="Grafik 7" descr="Hilfe">
            <a:extLst>
              <a:ext uri="{FF2B5EF4-FFF2-40B4-BE49-F238E27FC236}">
                <a16:creationId xmlns:a16="http://schemas.microsoft.com/office/drawing/2014/main" id="{C9A50C97-1FBC-4700-8734-62087124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107" y="2655770"/>
            <a:ext cx="2811379" cy="2811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52B1D-6524-1968-1D19-A33F7AB51C90}"/>
              </a:ext>
            </a:extLst>
          </p:cNvPr>
          <p:cNvSpPr/>
          <p:nvPr/>
        </p:nvSpPr>
        <p:spPr>
          <a:xfrm>
            <a:off x="795458" y="731519"/>
            <a:ext cx="6158418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“How can a data-driven model be used to analyze the effect of drought on food prices in Malawi?”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7487-5A1E-39AC-ACA6-7944AFC81443}"/>
              </a:ext>
            </a:extLst>
          </p:cNvPr>
          <p:cNvSpPr/>
          <p:nvPr/>
        </p:nvSpPr>
        <p:spPr>
          <a:xfrm>
            <a:off x="795458" y="3843867"/>
            <a:ext cx="6158418" cy="821266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5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9C19C90-B2C5-4429-AF50-F7D9DD0777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Dynamic mode decomposition (DMD)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BE5CC1-6293-4072-B421-8C1B864AEE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9" t="12336" r="11172" b="21968"/>
          <a:stretch/>
        </p:blipFill>
        <p:spPr>
          <a:xfrm>
            <a:off x="8395080" y="3534878"/>
            <a:ext cx="2130574" cy="9312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5A0DDB79-A919-4593-8CAE-B8DFBFF17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6092" y="2141621"/>
            <a:ext cx="6424863" cy="4283242"/>
          </a:xfrm>
          <a:prstGeom prst="rect">
            <a:avLst/>
          </a:prstGeom>
        </p:spPr>
      </p:pic>
      <p:sp>
        <p:nvSpPr>
          <p:cNvPr id="13" name="Pfeil: nach rechts 12">
            <a:extLst>
              <a:ext uri="{FF2B5EF4-FFF2-40B4-BE49-F238E27FC236}">
                <a16:creationId xmlns:a16="http://schemas.microsoft.com/office/drawing/2014/main" id="{3771AF8F-D1A2-4830-9658-6FB69C43566F}"/>
              </a:ext>
            </a:extLst>
          </p:cNvPr>
          <p:cNvSpPr/>
          <p:nvPr/>
        </p:nvSpPr>
        <p:spPr>
          <a:xfrm>
            <a:off x="8395080" y="4626393"/>
            <a:ext cx="2130574" cy="4000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Rechteck 13">
            <a:extLst>
              <a:ext uri="{FF2B5EF4-FFF2-40B4-BE49-F238E27FC236}">
                <a16:creationId xmlns:a16="http://schemas.microsoft.com/office/drawing/2014/main" id="{BA2415AD-B54B-49F7-A91D-E595055097FF}"/>
              </a:ext>
            </a:extLst>
          </p:cNvPr>
          <p:cNvSpPr/>
          <p:nvPr/>
        </p:nvSpPr>
        <p:spPr>
          <a:xfrm>
            <a:off x="9702017" y="5186714"/>
            <a:ext cx="823637" cy="5886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Time</a:t>
            </a:r>
            <a:endParaRPr lang="de-DE" dirty="0"/>
          </a:p>
        </p:txBody>
      </p:sp>
      <p:sp>
        <p:nvSpPr>
          <p:cNvPr id="16" name="Explosion: 8 Zacken 15">
            <a:extLst>
              <a:ext uri="{FF2B5EF4-FFF2-40B4-BE49-F238E27FC236}">
                <a16:creationId xmlns:a16="http://schemas.microsoft.com/office/drawing/2014/main" id="{A5D363B3-9F4D-48CD-A96F-E7F510824C53}"/>
              </a:ext>
            </a:extLst>
          </p:cNvPr>
          <p:cNvSpPr/>
          <p:nvPr/>
        </p:nvSpPr>
        <p:spPr>
          <a:xfrm>
            <a:off x="8479495" y="1168206"/>
            <a:ext cx="3122577" cy="2154916"/>
          </a:xfrm>
          <a:prstGeom prst="irregularSeal1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/>
              <a:t>Machine Learning</a:t>
            </a:r>
            <a:endParaRPr lang="de-DE" sz="2000" dirty="0"/>
          </a:p>
        </p:txBody>
      </p:sp>
    </p:spTree>
    <p:extLst>
      <p:ext uri="{BB962C8B-B14F-4D97-AF65-F5344CB8AC3E}">
        <p14:creationId xmlns:p14="http://schemas.microsoft.com/office/powerpoint/2010/main" val="69786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7D4210-C5D7-437E-8CD9-D397815F5D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953" y="196235"/>
            <a:ext cx="11449050" cy="1124780"/>
          </a:xfrm>
        </p:spPr>
        <p:txBody>
          <a:bodyPr/>
          <a:lstStyle/>
          <a:p>
            <a:r>
              <a:rPr lang="en-US" dirty="0"/>
              <a:t>Dynamic mode decomposition (DMD)</a:t>
            </a:r>
            <a:endParaRPr lang="de-DE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58F1FEF5-6FBE-422A-AAB3-F133CE8916F2}"/>
              </a:ext>
            </a:extLst>
          </p:cNvPr>
          <p:cNvSpPr/>
          <p:nvPr/>
        </p:nvSpPr>
        <p:spPr>
          <a:xfrm>
            <a:off x="6842994" y="1417491"/>
            <a:ext cx="2304256" cy="50999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/>
              <a:t>Regression</a:t>
            </a:r>
            <a:endParaRPr lang="de-DE" sz="2400" dirty="0" err="1"/>
          </a:p>
        </p:txBody>
      </p:sp>
      <p:sp>
        <p:nvSpPr>
          <p:cNvPr id="18" name="Rechteck 17">
            <a:extLst>
              <a:ext uri="{FF2B5EF4-FFF2-40B4-BE49-F238E27FC236}">
                <a16:creationId xmlns:a16="http://schemas.microsoft.com/office/drawing/2014/main" id="{3885A469-788E-4628-9439-278C3A164685}"/>
              </a:ext>
            </a:extLst>
          </p:cNvPr>
          <p:cNvSpPr/>
          <p:nvPr/>
        </p:nvSpPr>
        <p:spPr>
          <a:xfrm>
            <a:off x="4118798" y="1399323"/>
            <a:ext cx="2304256" cy="509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/>
              <a:t>Organize data</a:t>
            </a:r>
            <a:endParaRPr lang="de-DE" sz="2400" dirty="0" err="1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6B950005-B33F-4A71-82AC-41EA2105B33E}"/>
              </a:ext>
            </a:extLst>
          </p:cNvPr>
          <p:cNvSpPr/>
          <p:nvPr/>
        </p:nvSpPr>
        <p:spPr>
          <a:xfrm>
            <a:off x="1127448" y="1417491"/>
            <a:ext cx="2304256" cy="509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/>
              <a:t>Time Series</a:t>
            </a:r>
            <a:endParaRPr lang="de-DE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BBBF5D-EC84-450B-A19C-FEBFEBC8A277}"/>
                  </a:ext>
                </a:extLst>
              </p:cNvPr>
              <p:cNvSpPr txBox="1"/>
              <p:nvPr/>
            </p:nvSpPr>
            <p:spPr>
              <a:xfrm>
                <a:off x="3774946" y="2215314"/>
                <a:ext cx="3005476" cy="140718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 err="1"/>
              </a:p>
            </p:txBody>
          </p:sp>
        </mc:Choice>
        <mc:Fallback xmlns="">
          <p:sp>
            <p:nvSpPr>
              <p:cNvPr id="24" name="Textfeld 23">
                <a:extLst>
                  <a:ext uri="{FF2B5EF4-FFF2-40B4-BE49-F238E27FC236}">
                    <a16:creationId xmlns:a16="http://schemas.microsoft.com/office/drawing/2014/main" id="{D3BBBF5D-EC84-450B-A19C-FEBFEBC8A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4946" y="2215314"/>
                <a:ext cx="3005476" cy="140718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D2A3CE0-262F-47AD-B54B-39D0C0685ED8}"/>
                  </a:ext>
                </a:extLst>
              </p:cNvPr>
              <p:cNvSpPr txBox="1"/>
              <p:nvPr/>
            </p:nvSpPr>
            <p:spPr>
              <a:xfrm>
                <a:off x="3545281" y="4358082"/>
                <a:ext cx="3350295" cy="140750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1" i="1" smtClean="0"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en-US" sz="2000" b="0" i="0" smtClean="0">
                          <a:latin typeface="Cambria Math" panose="02040503050406030204" pitchFamily="18" charset="0"/>
                        </a:rPr>
                        <m:t>′=</m:t>
                      </m:r>
                      <m:d>
                        <m:dPr>
                          <m:begChr m:val="["/>
                          <m:endChr m:val="]"/>
                          <m:ctrlPr>
                            <a:rPr lang="de-DE" sz="20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de-DE" sz="20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/>
                              <m:e/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  <m:e/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>
                                      <m:sSub>
                                        <m:sSubPr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de-DE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  <m:t>3</m:t>
                                          </m:r>
                                        </m:sub>
                                      </m:sSub>
                                    </m:e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2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r>
                                              <a:rPr lang="en-US" sz="2000" b="0" i="1" smtClean="0">
                                                <a:latin typeface="Cambria Math" panose="02040503050406030204" pitchFamily="18" charset="0"/>
                                              </a:rPr>
                                              <m:t>…</m:t>
                                            </m:r>
                                          </m:e>
                                        </m:mr>
                                      </m:m>
                                    </m:e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1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</m:mr>
                                        <m:mr>
                                          <m:e>
                                            <m:sSub>
                                              <m:sSubPr>
                                                <m:ctrlP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de-DE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𝑠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sz="2000" b="0" i="1" smtClean="0">
                                                    <a:latin typeface="Cambria Math" panose="02040503050406030204" pitchFamily="18" charset="0"/>
                                                  </a:rPr>
                                                  <m:t>𝑚</m:t>
                                                </m:r>
                                              </m:sub>
                                            </m:sSub>
                                          </m:e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  <m:m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/>
                                  </m:mr>
                                  <m:mr>
                                    <m:e/>
                                  </m:mr>
                                </m:m>
                              </m:e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de-DE" sz="20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de-DE" sz="200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  <m:mr>
                                    <m:e>
                                      <m:m>
                                        <m:mPr>
                                          <m:mcs>
                                            <m:mc>
                                              <m:mcPr>
                                                <m:count m:val="2"/>
                                                <m:mcJc m:val="center"/>
                                              </m:mcPr>
                                            </m:mc>
                                          </m:mcs>
                                          <m:ctrlPr>
                                            <a:rPr lang="en-US" sz="20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mPr>
                                        <m:mr>
                                          <m:e/>
                                          <m:e/>
                                        </m:mr>
                                      </m:m>
                                    </m:e>
                                  </m:mr>
                                </m:m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de-DE" sz="2000" dirty="0" err="1"/>
              </a:p>
            </p:txBody>
          </p:sp>
        </mc:Choice>
        <mc:Fallback xmlns="">
          <p:sp>
            <p:nvSpPr>
              <p:cNvPr id="25" name="Textfeld 24">
                <a:extLst>
                  <a:ext uri="{FF2B5EF4-FFF2-40B4-BE49-F238E27FC236}">
                    <a16:creationId xmlns:a16="http://schemas.microsoft.com/office/drawing/2014/main" id="{BD2A3CE0-262F-47AD-B54B-39D0C0685E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5281" y="4358082"/>
                <a:ext cx="3350295" cy="140750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Grafik 10">
            <a:extLst>
              <a:ext uri="{FF2B5EF4-FFF2-40B4-BE49-F238E27FC236}">
                <a16:creationId xmlns:a16="http://schemas.microsoft.com/office/drawing/2014/main" id="{B2846EEB-8716-478E-BD3E-B1B119C57BB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54" t="9405" r="31955"/>
          <a:stretch/>
        </p:blipFill>
        <p:spPr>
          <a:xfrm>
            <a:off x="862619" y="2133954"/>
            <a:ext cx="2727807" cy="3127908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0A7832E2-04B6-48D7-ACFC-25241C973AC6}"/>
              </a:ext>
            </a:extLst>
          </p:cNvPr>
          <p:cNvSpPr/>
          <p:nvPr/>
        </p:nvSpPr>
        <p:spPr>
          <a:xfrm>
            <a:off x="3323974" y="3720685"/>
            <a:ext cx="938452" cy="44319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/>
          </a:p>
        </p:txBody>
      </p:sp>
      <p:cxnSp>
        <p:nvCxnSpPr>
          <p:cNvPr id="28" name="Gerader Verbinder 27">
            <a:extLst>
              <a:ext uri="{FF2B5EF4-FFF2-40B4-BE49-F238E27FC236}">
                <a16:creationId xmlns:a16="http://schemas.microsoft.com/office/drawing/2014/main" id="{F73B9A00-0AD0-4C1F-8420-2B85FB99CF7F}"/>
              </a:ext>
            </a:extLst>
          </p:cNvPr>
          <p:cNvCxnSpPr/>
          <p:nvPr/>
        </p:nvCxnSpPr>
        <p:spPr>
          <a:xfrm>
            <a:off x="5204711" y="3098977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>
            <a:extLst>
              <a:ext uri="{FF2B5EF4-FFF2-40B4-BE49-F238E27FC236}">
                <a16:creationId xmlns:a16="http://schemas.microsoft.com/office/drawing/2014/main" id="{AD17082A-DDB3-43D4-8DB1-C5483DDCA474}"/>
              </a:ext>
            </a:extLst>
          </p:cNvPr>
          <p:cNvCxnSpPr/>
          <p:nvPr/>
        </p:nvCxnSpPr>
        <p:spPr>
          <a:xfrm>
            <a:off x="4593335" y="3055480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Gerader Verbinder 29">
            <a:extLst>
              <a:ext uri="{FF2B5EF4-FFF2-40B4-BE49-F238E27FC236}">
                <a16:creationId xmlns:a16="http://schemas.microsoft.com/office/drawing/2014/main" id="{E26A8477-471E-4E80-86CC-186285F2265D}"/>
              </a:ext>
            </a:extLst>
          </p:cNvPr>
          <p:cNvCxnSpPr/>
          <p:nvPr/>
        </p:nvCxnSpPr>
        <p:spPr>
          <a:xfrm>
            <a:off x="5195086" y="2188712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Gerader Verbinder 30">
            <a:extLst>
              <a:ext uri="{FF2B5EF4-FFF2-40B4-BE49-F238E27FC236}">
                <a16:creationId xmlns:a16="http://schemas.microsoft.com/office/drawing/2014/main" id="{2404D4C9-509C-4807-A1A7-D7C7B717EC07}"/>
              </a:ext>
            </a:extLst>
          </p:cNvPr>
          <p:cNvCxnSpPr/>
          <p:nvPr/>
        </p:nvCxnSpPr>
        <p:spPr>
          <a:xfrm>
            <a:off x="6290103" y="3055481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>
            <a:extLst>
              <a:ext uri="{FF2B5EF4-FFF2-40B4-BE49-F238E27FC236}">
                <a16:creationId xmlns:a16="http://schemas.microsoft.com/office/drawing/2014/main" id="{2727FFBB-701C-44DE-A391-470AC92A555A}"/>
              </a:ext>
            </a:extLst>
          </p:cNvPr>
          <p:cNvCxnSpPr/>
          <p:nvPr/>
        </p:nvCxnSpPr>
        <p:spPr>
          <a:xfrm>
            <a:off x="6280478" y="2188714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>
            <a:extLst>
              <a:ext uri="{FF2B5EF4-FFF2-40B4-BE49-F238E27FC236}">
                <a16:creationId xmlns:a16="http://schemas.microsoft.com/office/drawing/2014/main" id="{8055E6D5-2C84-4046-B989-E9D278A3D490}"/>
              </a:ext>
            </a:extLst>
          </p:cNvPr>
          <p:cNvCxnSpPr/>
          <p:nvPr/>
        </p:nvCxnSpPr>
        <p:spPr>
          <a:xfrm>
            <a:off x="4583710" y="2188713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Gerader Verbinder 33">
            <a:extLst>
              <a:ext uri="{FF2B5EF4-FFF2-40B4-BE49-F238E27FC236}">
                <a16:creationId xmlns:a16="http://schemas.microsoft.com/office/drawing/2014/main" id="{175DD6CA-535F-452D-B87D-3790CE64B59C}"/>
              </a:ext>
            </a:extLst>
          </p:cNvPr>
          <p:cNvCxnSpPr/>
          <p:nvPr/>
        </p:nvCxnSpPr>
        <p:spPr>
          <a:xfrm>
            <a:off x="6231626" y="4303200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>
            <a:extLst>
              <a:ext uri="{FF2B5EF4-FFF2-40B4-BE49-F238E27FC236}">
                <a16:creationId xmlns:a16="http://schemas.microsoft.com/office/drawing/2014/main" id="{BB36AB2B-B3C2-4698-966E-A80E3DEBBAC5}"/>
              </a:ext>
            </a:extLst>
          </p:cNvPr>
          <p:cNvCxnSpPr/>
          <p:nvPr/>
        </p:nvCxnSpPr>
        <p:spPr>
          <a:xfrm>
            <a:off x="4714035" y="5279231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Gerader Verbinder 35">
            <a:extLst>
              <a:ext uri="{FF2B5EF4-FFF2-40B4-BE49-F238E27FC236}">
                <a16:creationId xmlns:a16="http://schemas.microsoft.com/office/drawing/2014/main" id="{AA0B872A-224F-4D15-833C-F088A91D31B5}"/>
              </a:ext>
            </a:extLst>
          </p:cNvPr>
          <p:cNvCxnSpPr/>
          <p:nvPr/>
        </p:nvCxnSpPr>
        <p:spPr>
          <a:xfrm>
            <a:off x="5270926" y="4303200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Gerader Verbinder 36">
            <a:extLst>
              <a:ext uri="{FF2B5EF4-FFF2-40B4-BE49-F238E27FC236}">
                <a16:creationId xmlns:a16="http://schemas.microsoft.com/office/drawing/2014/main" id="{D1B9A9FC-C52F-4F11-BB06-6A17EEEA82D0}"/>
              </a:ext>
            </a:extLst>
          </p:cNvPr>
          <p:cNvCxnSpPr/>
          <p:nvPr/>
        </p:nvCxnSpPr>
        <p:spPr>
          <a:xfrm>
            <a:off x="5251673" y="5261862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>
            <a:extLst>
              <a:ext uri="{FF2B5EF4-FFF2-40B4-BE49-F238E27FC236}">
                <a16:creationId xmlns:a16="http://schemas.microsoft.com/office/drawing/2014/main" id="{F36B9BCF-9032-4814-B78F-4153AD1DDE29}"/>
              </a:ext>
            </a:extLst>
          </p:cNvPr>
          <p:cNvCxnSpPr/>
          <p:nvPr/>
        </p:nvCxnSpPr>
        <p:spPr>
          <a:xfrm>
            <a:off x="4733288" y="4303201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Gerader Verbinder 38">
            <a:extLst>
              <a:ext uri="{FF2B5EF4-FFF2-40B4-BE49-F238E27FC236}">
                <a16:creationId xmlns:a16="http://schemas.microsoft.com/office/drawing/2014/main" id="{A7CA43AF-4E83-47BF-BBC7-350EAFA6E362}"/>
              </a:ext>
            </a:extLst>
          </p:cNvPr>
          <p:cNvCxnSpPr/>
          <p:nvPr/>
        </p:nvCxnSpPr>
        <p:spPr>
          <a:xfrm>
            <a:off x="6212373" y="5316623"/>
            <a:ext cx="0" cy="588157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Grafik 9">
            <a:extLst>
              <a:ext uri="{FF2B5EF4-FFF2-40B4-BE49-F238E27FC236}">
                <a16:creationId xmlns:a16="http://schemas.microsoft.com/office/drawing/2014/main" id="{C2723EEE-162B-405D-B48C-3045BC592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81939" y="2069928"/>
            <a:ext cx="2040301" cy="3476747"/>
          </a:xfrm>
          <a:prstGeom prst="rect">
            <a:avLst/>
          </a:prstGeom>
        </p:spPr>
      </p:pic>
      <p:pic>
        <p:nvPicPr>
          <p:cNvPr id="46" name="Grafik 45">
            <a:extLst>
              <a:ext uri="{FF2B5EF4-FFF2-40B4-BE49-F238E27FC236}">
                <a16:creationId xmlns:a16="http://schemas.microsoft.com/office/drawing/2014/main" id="{CA0C33DB-A8F6-4C83-9925-64674F6A98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479" t="12336" r="11172" b="21968"/>
          <a:stretch/>
        </p:blipFill>
        <p:spPr>
          <a:xfrm>
            <a:off x="7398589" y="4016551"/>
            <a:ext cx="1629062" cy="712040"/>
          </a:xfrm>
          <a:prstGeom prst="rect">
            <a:avLst/>
          </a:prstGeom>
        </p:spPr>
      </p:pic>
      <p:sp>
        <p:nvSpPr>
          <p:cNvPr id="47" name="Rechteck 46">
            <a:extLst>
              <a:ext uri="{FF2B5EF4-FFF2-40B4-BE49-F238E27FC236}">
                <a16:creationId xmlns:a16="http://schemas.microsoft.com/office/drawing/2014/main" id="{66A7CBFA-3140-43AB-9C54-9E226EF69D39}"/>
              </a:ext>
            </a:extLst>
          </p:cNvPr>
          <p:cNvSpPr/>
          <p:nvPr/>
        </p:nvSpPr>
        <p:spPr>
          <a:xfrm>
            <a:off x="7552791" y="3108460"/>
            <a:ext cx="1320658" cy="5940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Model A</a:t>
            </a:r>
            <a:endParaRPr lang="de-DE" sz="2400" dirty="0"/>
          </a:p>
        </p:txBody>
      </p:sp>
      <p:sp>
        <p:nvSpPr>
          <p:cNvPr id="3" name="Pfeil: nach rechts 2">
            <a:extLst>
              <a:ext uri="{FF2B5EF4-FFF2-40B4-BE49-F238E27FC236}">
                <a16:creationId xmlns:a16="http://schemas.microsoft.com/office/drawing/2014/main" id="{9DE88A4F-DDCC-416E-83CB-BF39C837364E}"/>
              </a:ext>
            </a:extLst>
          </p:cNvPr>
          <p:cNvSpPr/>
          <p:nvPr/>
        </p:nvSpPr>
        <p:spPr>
          <a:xfrm>
            <a:off x="6288489" y="3751612"/>
            <a:ext cx="938452" cy="443198"/>
          </a:xfrm>
          <a:prstGeom prst="rightArrow">
            <a:avLst/>
          </a:prstGeom>
          <a:ln/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Inhaltsplatzhalter 11">
                <a:extLst>
                  <a:ext uri="{FF2B5EF4-FFF2-40B4-BE49-F238E27FC236}">
                    <a16:creationId xmlns:a16="http://schemas.microsoft.com/office/drawing/2014/main" id="{63204AF9-4C6C-4F87-B8CF-CB396482AF34}"/>
                  </a:ext>
                </a:extLst>
              </p:cNvPr>
              <p:cNvSpPr txBox="1">
                <a:spLocks noGrp="1"/>
              </p:cNvSpPr>
              <p:nvPr>
                <p:ph idx="1"/>
              </p:nvPr>
            </p:nvSpPr>
            <p:spPr>
              <a:xfrm>
                <a:off x="7370982" y="5031149"/>
                <a:ext cx="1684276" cy="515526"/>
              </a:xfrm>
              <a:prstGeom prst="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500" b="1" i="1" noProof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500" b="1" i="0" noProof="0" smtClean="0"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500" b="1" i="0" noProof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sz="2500" noProof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en-US" sz="2500" b="1" i="0" noProof="0" smtClean="0">
                          <a:latin typeface="Cambria Math" panose="02040503050406030204" pitchFamily="18" charset="0"/>
                        </a:rPr>
                        <m:t>𝐀𝐗</m:t>
                      </m:r>
                    </m:oMath>
                  </m:oMathPara>
                </a14:m>
                <a:endParaRPr lang="en-US" sz="2500" b="1" noProof="0" dirty="0"/>
              </a:p>
            </p:txBody>
          </p:sp>
        </mc:Choice>
        <mc:Fallback xmlns="">
          <p:sp>
            <p:nvSpPr>
              <p:cNvPr id="49" name="Inhaltsplatzhalter 11">
                <a:extLst>
                  <a:ext uri="{FF2B5EF4-FFF2-40B4-BE49-F238E27FC236}">
                    <a16:creationId xmlns:a16="http://schemas.microsoft.com/office/drawing/2014/main" id="{63204AF9-4C6C-4F87-B8CF-CB396482AF34}"/>
                  </a:ext>
                </a:extLst>
              </p:cNvPr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370982" y="5031149"/>
                <a:ext cx="1684276" cy="51552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Grafik 41">
            <a:extLst>
              <a:ext uri="{FF2B5EF4-FFF2-40B4-BE49-F238E27FC236}">
                <a16:creationId xmlns:a16="http://schemas.microsoft.com/office/drawing/2014/main" id="{B53B5690-755F-4128-A24B-3E9E32526B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9010" y="5316623"/>
            <a:ext cx="2111252" cy="14075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3FD87-C154-8F92-95A5-1E158CE91A60}"/>
                  </a:ext>
                </a:extLst>
              </p:cNvPr>
              <p:cNvSpPr txBox="1"/>
              <p:nvPr/>
            </p:nvSpPr>
            <p:spPr>
              <a:xfrm>
                <a:off x="9681939" y="6200100"/>
                <a:ext cx="1925053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𝐀</m:t>
                      </m:r>
                      <m:sSub>
                        <m:sSubPr>
                          <m:ctrlP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𝐮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𝐢</m:t>
                          </m:r>
                        </m:sub>
                      </m:sSub>
                      <m:r>
                        <a:rPr lang="en-US" sz="1800" i="1">
                          <a:effectLst/>
                          <a:latin typeface="Cambria Math" panose="020405030504060302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𝜆</m:t>
                          </m:r>
                        </m:e>
                        <m:sub>
                          <m:r>
                            <a:rPr lang="en-US" sz="1800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𝑖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𝐮</m:t>
                          </m:r>
                        </m:e>
                        <m:sub>
                          <m:r>
                            <a:rPr lang="en-US" sz="1800" b="1" i="1">
                              <a:effectLst/>
                              <a:latin typeface="Cambria Math" panose="02040503050406030204" pitchFamily="18" charset="0"/>
                              <a:ea typeface="DengXian" panose="02010600030101010101" pitchFamily="2" charset="-122"/>
                              <a:cs typeface="Arial" panose="020B0604020202020204" pitchFamily="34" charset="0"/>
                            </a:rPr>
                            <m:t>𝐢</m:t>
                          </m:r>
                        </m:sub>
                      </m:sSub>
                    </m:oMath>
                  </m:oMathPara>
                </a14:m>
                <a:endParaRPr lang="en-US" sz="18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2763FD87-C154-8F92-95A5-1E158CE91A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81939" y="6200100"/>
                <a:ext cx="1925053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A1956E-757B-4504-3AF2-B34FEEFFF78D}"/>
                  </a:ext>
                </a:extLst>
              </p:cNvPr>
              <p:cNvSpPr txBox="1"/>
              <p:nvPr/>
            </p:nvSpPr>
            <p:spPr>
              <a:xfrm>
                <a:off x="7413810" y="5867388"/>
                <a:ext cx="168427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sSub>
                      <m:sSubPr>
                        <m:ctrlPr>
                          <a:rPr lang="en-US" sz="1800" b="1" i="1" smtClean="0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𝐮</m:t>
                        </m:r>
                      </m:e>
                      <m:sub>
                        <m:r>
                          <a:rPr lang="en-US" sz="1800" b="1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𝐢</m:t>
                        </m:r>
                      </m:sub>
                    </m:sSub>
                  </m:oMath>
                </a14:m>
                <a:r>
                  <a:rPr lang="de-DE" dirty="0"/>
                  <a:t> DMD </a:t>
                </a:r>
                <a:r>
                  <a:rPr lang="de-DE" dirty="0" err="1"/>
                  <a:t>modes</a:t>
                </a:r>
                <a:r>
                  <a:rPr lang="de-DE" dirty="0"/>
                  <a:t> </a:t>
                </a:r>
                <a:r>
                  <a:rPr lang="en-US" dirty="0"/>
                  <a:t>(eigenvectors)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A1956E-757B-4504-3AF2-B34FEEFFF7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810" y="5867388"/>
                <a:ext cx="1684275" cy="646331"/>
              </a:xfrm>
              <a:prstGeom prst="rect">
                <a:avLst/>
              </a:prstGeom>
              <a:blipFill>
                <a:blip r:embed="rId10"/>
                <a:stretch>
                  <a:fillRect t="-4673" r="-2536" b="-130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hteck 16">
            <a:extLst>
              <a:ext uri="{FF2B5EF4-FFF2-40B4-BE49-F238E27FC236}">
                <a16:creationId xmlns:a16="http://schemas.microsoft.com/office/drawing/2014/main" id="{18A66BC6-905B-95B9-83DE-BBCCABA75FD5}"/>
              </a:ext>
            </a:extLst>
          </p:cNvPr>
          <p:cNvSpPr/>
          <p:nvPr/>
        </p:nvSpPr>
        <p:spPr>
          <a:xfrm>
            <a:off x="9403433" y="1394319"/>
            <a:ext cx="2597312" cy="50999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r>
              <a:rPr lang="en-US" sz="2400" dirty="0"/>
              <a:t>Dominant patterns</a:t>
            </a:r>
            <a:endParaRPr lang="de-DE" sz="2400" dirty="0" err="1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A6496E-9A7F-E488-0745-DB5DEC9F5CED}"/>
              </a:ext>
            </a:extLst>
          </p:cNvPr>
          <p:cNvSpPr txBox="1"/>
          <p:nvPr/>
        </p:nvSpPr>
        <p:spPr>
          <a:xfrm>
            <a:off x="9577137" y="5765583"/>
            <a:ext cx="2111251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de-DE" dirty="0"/>
              <a:t>Eigendecomposition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Inhaltsplatzhalter 11">
                <a:extLst>
                  <a:ext uri="{FF2B5EF4-FFF2-40B4-BE49-F238E27FC236}">
                    <a16:creationId xmlns:a16="http://schemas.microsoft.com/office/drawing/2014/main" id="{09A848B9-52CE-F85E-8786-509CF50D10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69455" y="2378284"/>
                <a:ext cx="1828292" cy="526876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5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𝐀</m:t>
                      </m:r>
                      <m:r>
                        <a:rPr lang="en-US" sz="25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5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𝐗</m:t>
                      </m:r>
                      <m:r>
                        <a:rPr lang="de-DE" sz="2500" b="1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sSup>
                        <m:sSupPr>
                          <m:ctrlPr>
                            <a:rPr lang="en-US" sz="25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500" b="1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𝐗</m:t>
                          </m:r>
                        </m:e>
                        <m:sup>
                          <m:r>
                            <a:rPr lang="en-US" sz="2500" b="1" i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2500" b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Inhaltsplatzhalter 11">
                <a:extLst>
                  <a:ext uri="{FF2B5EF4-FFF2-40B4-BE49-F238E27FC236}">
                    <a16:creationId xmlns:a16="http://schemas.microsoft.com/office/drawing/2014/main" id="{09A848B9-52CE-F85E-8786-509CF50D10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69455" y="2378284"/>
                <a:ext cx="1828292" cy="526876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0572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4" grpId="0"/>
      <p:bldP spid="25" grpId="0"/>
      <p:bldP spid="26" grpId="0" animBg="1"/>
      <p:bldP spid="47" grpId="0" animBg="1"/>
      <p:bldP spid="3" grpId="0" animBg="1"/>
      <p:bldP spid="49" grpId="0" build="p" animBg="1"/>
      <p:bldP spid="4" grpId="0" animBg="1"/>
      <p:bldP spid="5" grpId="0"/>
      <p:bldP spid="6" grpId="0" animBg="1"/>
      <p:bldP spid="7" grpId="0" animBg="1"/>
      <p:bldP spid="8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8A6A-C4BE-3286-A165-09B99D07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Results (TIME) – 95% Var.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FF5AF-6AA6-D397-38BF-690C514F1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0" b="8913"/>
          <a:stretch/>
        </p:blipFill>
        <p:spPr>
          <a:xfrm>
            <a:off x="977950" y="1905594"/>
            <a:ext cx="3619848" cy="1602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/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𝐕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/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C99ED19-E573-90E2-B74E-5BAA185D57A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3831"/>
          <a:stretch/>
        </p:blipFill>
        <p:spPr>
          <a:xfrm>
            <a:off x="977950" y="4622531"/>
            <a:ext cx="3608986" cy="20617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19E15-330A-986E-0168-42776C3D92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4688" y="1640164"/>
            <a:ext cx="3269087" cy="245181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98D1695-D5B6-E03E-FCB5-6A0C920F457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215" y="4679136"/>
            <a:ext cx="2597990" cy="194849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397714-923A-847B-3376-CC4145D521B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2587" y="1650008"/>
            <a:ext cx="2316506" cy="23165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/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Mode(s)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  <a:blipFill>
                <a:blip r:embed="rId9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/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  <a:blipFill>
                <a:blip r:embed="rId10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/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  <a:blipFill>
                <a:blip r:embed="rId11"/>
                <a:stretch>
                  <a:fillRect t="-21569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/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80894AB-292D-DEBE-9DE0-DD618BCE86AB}"/>
              </a:ext>
            </a:extLst>
          </p:cNvPr>
          <p:cNvSpPr/>
          <p:nvPr/>
        </p:nvSpPr>
        <p:spPr>
          <a:xfrm>
            <a:off x="5129217" y="4187372"/>
            <a:ext cx="2785238" cy="29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/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Original Snapshot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  <a:blipFill>
                <a:blip r:embed="rId13"/>
                <a:stretch>
                  <a:fillRect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F019DA-5C4B-2850-EECE-561367DE537A}"/>
              </a:ext>
            </a:extLst>
          </p:cNvPr>
          <p:cNvSpPr/>
          <p:nvPr/>
        </p:nvSpPr>
        <p:spPr>
          <a:xfrm>
            <a:off x="1172051" y="4285510"/>
            <a:ext cx="3231646" cy="2967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Reconstructed/ Predicted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9FF9A-B75A-CDD1-A518-01657538FC84}"/>
              </a:ext>
            </a:extLst>
          </p:cNvPr>
          <p:cNvSpPr/>
          <p:nvPr/>
        </p:nvSpPr>
        <p:spPr>
          <a:xfrm rot="16200000">
            <a:off x="2054248" y="3818150"/>
            <a:ext cx="5274348" cy="2967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DMD Components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A4F0D-816E-EF09-2809-634B32DC3CF7}"/>
              </a:ext>
            </a:extLst>
          </p:cNvPr>
          <p:cNvSpPr/>
          <p:nvPr/>
        </p:nvSpPr>
        <p:spPr>
          <a:xfrm>
            <a:off x="7229786" y="5708985"/>
            <a:ext cx="1072662" cy="7279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3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12" grpId="0" animBg="1"/>
      <p:bldP spid="13" grpId="0" animBg="1"/>
      <p:bldP spid="14" grpId="0" animBg="1"/>
      <p:bldP spid="16" grpId="0"/>
      <p:bldP spid="17" grpId="0" animBg="1"/>
      <p:bldP spid="18" grpId="0" animBg="1"/>
      <p:bldP spid="20" grpId="0" animBg="1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8A6A-C4BE-3286-A165-09B99D07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Results (Space) – 95% Var.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/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𝐕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/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/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Mode(s)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  <a:blipFill>
                <a:blip r:embed="rId4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/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  <a:blipFill>
                <a:blip r:embed="rId5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/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  <a:blipFill>
                <a:blip r:embed="rId6"/>
                <a:stretch>
                  <a:fillRect t="-21569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/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80894AB-292D-DEBE-9DE0-DD618BCE86AB}"/>
              </a:ext>
            </a:extLst>
          </p:cNvPr>
          <p:cNvSpPr/>
          <p:nvPr/>
        </p:nvSpPr>
        <p:spPr>
          <a:xfrm>
            <a:off x="5129217" y="4187372"/>
            <a:ext cx="2785238" cy="29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/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Original Snapshot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  <a:blipFill>
                <a:blip r:embed="rId8"/>
                <a:stretch>
                  <a:fillRect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F019DA-5C4B-2850-EECE-561367DE537A}"/>
              </a:ext>
            </a:extLst>
          </p:cNvPr>
          <p:cNvSpPr/>
          <p:nvPr/>
        </p:nvSpPr>
        <p:spPr>
          <a:xfrm>
            <a:off x="1172051" y="4285510"/>
            <a:ext cx="3231646" cy="2967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Reconstructed/ Predicted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9FF9A-B75A-CDD1-A518-01657538FC84}"/>
              </a:ext>
            </a:extLst>
          </p:cNvPr>
          <p:cNvSpPr/>
          <p:nvPr/>
        </p:nvSpPr>
        <p:spPr>
          <a:xfrm rot="16200000">
            <a:off x="2054248" y="3818150"/>
            <a:ext cx="5274348" cy="2967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DMD Components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A4F0D-816E-EF09-2809-634B32DC3CF7}"/>
              </a:ext>
            </a:extLst>
          </p:cNvPr>
          <p:cNvSpPr/>
          <p:nvPr/>
        </p:nvSpPr>
        <p:spPr>
          <a:xfrm>
            <a:off x="7229786" y="5708985"/>
            <a:ext cx="1072662" cy="7279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6CFC100-70DF-7904-A07D-3CC8E9297051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525"/>
          <a:stretch/>
        </p:blipFill>
        <p:spPr bwMode="auto">
          <a:xfrm>
            <a:off x="2039874" y="1787482"/>
            <a:ext cx="1582000" cy="2262166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F604AB8-AB66-614B-5F53-36338226875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281"/>
          <a:stretch/>
        </p:blipFill>
        <p:spPr>
          <a:xfrm>
            <a:off x="1853760" y="4639987"/>
            <a:ext cx="1680747" cy="20424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3BFB92E-CE0C-0742-742D-E82E7F871FD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00155" y="1728084"/>
            <a:ext cx="3095419" cy="232156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6FACE685-5DCA-2E31-0C7B-04C39E5A58EC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6591" y="4582238"/>
            <a:ext cx="2713896" cy="203245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D0CE78B-E3AE-8D10-FADB-9C0ECD43CBC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1519" y="1686331"/>
            <a:ext cx="2335382" cy="2335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33892CE-AC3C-425D-6A47-5E32E9853E7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32060" r="5362" b="8913"/>
          <a:stretch/>
        </p:blipFill>
        <p:spPr>
          <a:xfrm>
            <a:off x="977950" y="1905594"/>
            <a:ext cx="3425747" cy="1602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066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ADD6D-C382-44B3-86A9-54A6EBC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RELIABILITY</a:t>
            </a:r>
            <a:endParaRPr lang="de-DE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4564B3-E230-494E-BB46-F251C9BB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Limitations of each approach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98701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22CBA-320C-4D8A-8C43-40E8C03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Research Questions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5B2AB-E163-4177-A76E-98B36945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58" y="1566708"/>
            <a:ext cx="6158418" cy="498512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food prices evolve per </a:t>
            </a:r>
            <a:r>
              <a:rPr lang="en-US" sz="2200" b="1" dirty="0">
                <a:solidFill>
                  <a:schemeClr val="accent1"/>
                </a:solidFill>
              </a:rPr>
              <a:t>commodity</a:t>
            </a:r>
            <a:r>
              <a:rPr lang="en-US" sz="2200" dirty="0"/>
              <a:t>, </a:t>
            </a:r>
            <a:r>
              <a:rPr lang="en-US" sz="2200" b="1" dirty="0">
                <a:solidFill>
                  <a:schemeClr val="accent1"/>
                </a:solidFill>
              </a:rPr>
              <a:t>region</a:t>
            </a:r>
            <a:r>
              <a:rPr lang="en-US" sz="2200" dirty="0"/>
              <a:t>, and in case of a </a:t>
            </a:r>
            <a:r>
              <a:rPr lang="en-US" sz="2200" b="1" dirty="0">
                <a:solidFill>
                  <a:schemeClr val="accent1"/>
                </a:solidFill>
              </a:rPr>
              <a:t>drought</a:t>
            </a:r>
            <a:r>
              <a:rPr lang="en-US" sz="2200" dirty="0"/>
              <a:t> event?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does the </a:t>
            </a:r>
            <a:r>
              <a:rPr lang="en-US" sz="2200" b="1" dirty="0">
                <a:solidFill>
                  <a:schemeClr val="accent1"/>
                </a:solidFill>
              </a:rPr>
              <a:t>spike</a:t>
            </a:r>
            <a:r>
              <a:rPr lang="en-US" sz="2200" dirty="0"/>
              <a:t> in 2017-2020 vary by commodity?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</a:t>
            </a:r>
            <a:r>
              <a:rPr lang="en-US" sz="2200" b="1" dirty="0">
                <a:solidFill>
                  <a:schemeClr val="accent1"/>
                </a:solidFill>
              </a:rPr>
              <a:t>Maize</a:t>
            </a:r>
            <a:r>
              <a:rPr lang="en-US" sz="2200" dirty="0"/>
              <a:t> prices evolve according to the </a:t>
            </a:r>
            <a:r>
              <a:rPr lang="en-US" sz="2200" b="1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</a:t>
            </a:r>
            <a:r>
              <a:rPr lang="en-US" sz="2200" b="1" dirty="0">
                <a:solidFill>
                  <a:schemeClr val="accent1"/>
                </a:solidFill>
              </a:rPr>
              <a:t>reliable</a:t>
            </a:r>
            <a:r>
              <a:rPr lang="en-US" sz="2200" dirty="0"/>
              <a:t> are the insights for the </a:t>
            </a:r>
            <a:r>
              <a:rPr lang="en-US" sz="2200" dirty="0">
                <a:solidFill>
                  <a:schemeClr val="accent1"/>
                </a:solidFill>
              </a:rPr>
              <a:t>statistical</a:t>
            </a:r>
            <a:r>
              <a:rPr lang="en-US" sz="2200" dirty="0"/>
              <a:t> approach in the first two and the </a:t>
            </a:r>
            <a:r>
              <a:rPr lang="en-US" sz="2200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 approach taken in the third sub-question? </a:t>
            </a:r>
          </a:p>
        </p:txBody>
      </p:sp>
      <p:pic>
        <p:nvPicPr>
          <p:cNvPr id="8" name="Grafik 7" descr="Hilfe">
            <a:extLst>
              <a:ext uri="{FF2B5EF4-FFF2-40B4-BE49-F238E27FC236}">
                <a16:creationId xmlns:a16="http://schemas.microsoft.com/office/drawing/2014/main" id="{C9A50C97-1FBC-4700-8734-62087124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107" y="2655770"/>
            <a:ext cx="2811379" cy="2811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52B1D-6524-1968-1D19-A33F7AB51C90}"/>
              </a:ext>
            </a:extLst>
          </p:cNvPr>
          <p:cNvSpPr/>
          <p:nvPr/>
        </p:nvSpPr>
        <p:spPr>
          <a:xfrm>
            <a:off x="795458" y="731519"/>
            <a:ext cx="6158418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“How can a data-driven model be used to analyze the effect of drought on food prices in Malawi?” </a:t>
            </a:r>
            <a:endParaRPr lang="en-US" sz="20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DD07487-5A1E-39AC-ACA6-7944AFC81443}"/>
              </a:ext>
            </a:extLst>
          </p:cNvPr>
          <p:cNvSpPr/>
          <p:nvPr/>
        </p:nvSpPr>
        <p:spPr>
          <a:xfrm>
            <a:off x="795458" y="4645882"/>
            <a:ext cx="6158418" cy="1246917"/>
          </a:xfrm>
          <a:prstGeom prst="rect">
            <a:avLst/>
          </a:prstGeom>
          <a:noFill/>
          <a:ln w="2857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499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B402-5D17-502D-CCB4-A9309337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DMD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6682D-D71E-E6A0-E951-54D83BD1F8CB}"/>
              </a:ext>
            </a:extLst>
          </p:cNvPr>
          <p:cNvSpPr txBox="1"/>
          <p:nvPr/>
        </p:nvSpPr>
        <p:spPr>
          <a:xfrm>
            <a:off x="1204371" y="1974781"/>
            <a:ext cx="28972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Data Quality &amp; </a:t>
            </a:r>
            <a:r>
              <a:rPr lang="de-DE" dirty="0" err="1"/>
              <a:t>Quantity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52687-F153-7E7C-F03D-9AD4A8D2BA1E}"/>
              </a:ext>
            </a:extLst>
          </p:cNvPr>
          <p:cNvSpPr txBox="1"/>
          <p:nvPr/>
        </p:nvSpPr>
        <p:spPr>
          <a:xfrm>
            <a:off x="1251678" y="5352495"/>
            <a:ext cx="2897205" cy="3385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 err="1"/>
              <a:t>Only</a:t>
            </a:r>
            <a:r>
              <a:rPr lang="de-DE" sz="1600" dirty="0"/>
              <a:t> </a:t>
            </a:r>
            <a:r>
              <a:rPr lang="de-DE" sz="1600" dirty="0" err="1"/>
              <a:t>Maize</a:t>
            </a:r>
            <a:r>
              <a:rPr lang="de-DE" sz="1600" dirty="0"/>
              <a:t> (30% </a:t>
            </a:r>
            <a:r>
              <a:rPr lang="de-DE" sz="1600" dirty="0" err="1"/>
              <a:t>missings</a:t>
            </a:r>
            <a:r>
              <a:rPr lang="de-DE" sz="1600" dirty="0"/>
              <a:t>)</a:t>
            </a:r>
            <a:endParaRPr 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FBF4CC9-4E28-BD38-54C1-50664E2C586B}"/>
              </a:ext>
            </a:extLst>
          </p:cNvPr>
          <p:cNvSpPr txBox="1"/>
          <p:nvPr/>
        </p:nvSpPr>
        <p:spPr>
          <a:xfrm>
            <a:off x="1251678" y="1098570"/>
            <a:ext cx="343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It</a:t>
            </a:r>
            <a:r>
              <a:rPr lang="en-US" sz="2400" dirty="0"/>
              <a:t>’s just a model …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4A510AE-C338-067D-0902-05D667F1C40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032"/>
          <a:stretch/>
        </p:blipFill>
        <p:spPr bwMode="auto">
          <a:xfrm>
            <a:off x="10179813" y="3036681"/>
            <a:ext cx="1323664" cy="1771068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EB6EB8E2-5416-E2EF-2CB8-FA6C7AE76D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4368042"/>
              </p:ext>
            </p:extLst>
          </p:nvPr>
        </p:nvGraphicFramePr>
        <p:xfrm>
          <a:off x="8510233" y="5517041"/>
          <a:ext cx="2919767" cy="385485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058889">
                  <a:extLst>
                    <a:ext uri="{9D8B030D-6E8A-4147-A177-3AD203B41FA5}">
                      <a16:colId xmlns:a16="http://schemas.microsoft.com/office/drawing/2014/main" val="3640929059"/>
                    </a:ext>
                  </a:extLst>
                </a:gridCol>
                <a:gridCol w="930439">
                  <a:extLst>
                    <a:ext uri="{9D8B030D-6E8A-4147-A177-3AD203B41FA5}">
                      <a16:colId xmlns:a16="http://schemas.microsoft.com/office/drawing/2014/main" val="3459788395"/>
                    </a:ext>
                  </a:extLst>
                </a:gridCol>
                <a:gridCol w="930439">
                  <a:extLst>
                    <a:ext uri="{9D8B030D-6E8A-4147-A177-3AD203B41FA5}">
                      <a16:colId xmlns:a16="http://schemas.microsoft.com/office/drawing/2014/main" val="352925974"/>
                    </a:ext>
                  </a:extLst>
                </a:gridCol>
              </a:tblGrid>
              <a:tr h="33253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Min.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Mean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Max.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71316637"/>
                  </a:ext>
                </a:extLst>
              </a:tr>
              <a:tr h="20768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0.00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16.42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557.63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8823511"/>
                  </a:ext>
                </a:extLst>
              </a:tr>
            </a:tbl>
          </a:graphicData>
        </a:graphic>
      </p:graphicFrame>
      <p:pic>
        <p:nvPicPr>
          <p:cNvPr id="18" name="Picture 17">
            <a:extLst>
              <a:ext uri="{FF2B5EF4-FFF2-40B4-BE49-F238E27FC236}">
                <a16:creationId xmlns:a16="http://schemas.microsoft.com/office/drawing/2014/main" id="{490DAA96-C12C-2558-D1B1-23F72EC8B78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94"/>
          <a:stretch/>
        </p:blipFill>
        <p:spPr bwMode="auto">
          <a:xfrm>
            <a:off x="4901842" y="3869703"/>
            <a:ext cx="2542350" cy="144066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B0C71074-1FDE-01DB-AC10-C0AF485BEA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52401252"/>
              </p:ext>
            </p:extLst>
          </p:nvPr>
        </p:nvGraphicFramePr>
        <p:xfrm>
          <a:off x="4901842" y="5439288"/>
          <a:ext cx="3012222" cy="540992"/>
        </p:xfrm>
        <a:graphic>
          <a:graphicData uri="http://schemas.openxmlformats.org/drawingml/2006/table">
            <a:tbl>
              <a:tblPr firstRow="1" firstCol="1" bandRow="1">
                <a:tableStyleId>{B301B821-A1FF-4177-AEE7-76D212191A09}</a:tableStyleId>
              </a:tblPr>
              <a:tblGrid>
                <a:gridCol w="1004074">
                  <a:extLst>
                    <a:ext uri="{9D8B030D-6E8A-4147-A177-3AD203B41FA5}">
                      <a16:colId xmlns:a16="http://schemas.microsoft.com/office/drawing/2014/main" val="749702380"/>
                    </a:ext>
                  </a:extLst>
                </a:gridCol>
                <a:gridCol w="1004074">
                  <a:extLst>
                    <a:ext uri="{9D8B030D-6E8A-4147-A177-3AD203B41FA5}">
                      <a16:colId xmlns:a16="http://schemas.microsoft.com/office/drawing/2014/main" val="1905222404"/>
                    </a:ext>
                  </a:extLst>
                </a:gridCol>
                <a:gridCol w="1004074">
                  <a:extLst>
                    <a:ext uri="{9D8B030D-6E8A-4147-A177-3AD203B41FA5}">
                      <a16:colId xmlns:a16="http://schemas.microsoft.com/office/drawing/2014/main" val="828788191"/>
                    </a:ext>
                  </a:extLst>
                </a:gridCol>
              </a:tblGrid>
              <a:tr h="29541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Min.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Mean Error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Max. Error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9640999"/>
                  </a:ext>
                </a:extLst>
              </a:tr>
              <a:tr h="245577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0.0008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97.1100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718.8212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192524688"/>
                  </a:ext>
                </a:extLst>
              </a:tr>
            </a:tbl>
          </a:graphicData>
        </a:graphic>
      </p:graphicFrame>
      <p:pic>
        <p:nvPicPr>
          <p:cNvPr id="23" name="Picture 14" descr="Gratis foto's van Groenten">
            <a:extLst>
              <a:ext uri="{FF2B5EF4-FFF2-40B4-BE49-F238E27FC236}">
                <a16:creationId xmlns:a16="http://schemas.microsoft.com/office/drawing/2014/main" id="{0FF3238A-7204-16C8-A24B-B94C34AD56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5729" y="2839289"/>
            <a:ext cx="3015847" cy="2060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Kostenlos Gelber Mais Stock-Foto">
            <a:extLst>
              <a:ext uri="{FF2B5EF4-FFF2-40B4-BE49-F238E27FC236}">
                <a16:creationId xmlns:a16="http://schemas.microsoft.com/office/drawing/2014/main" id="{3BD25F87-93EE-4C71-22A0-FB4999D487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1"/>
          <a:stretch/>
        </p:blipFill>
        <p:spPr bwMode="auto">
          <a:xfrm>
            <a:off x="1027791" y="2629766"/>
            <a:ext cx="3422506" cy="2584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466780D3-B06B-30A0-16AD-C6D6BEC121BD}"/>
              </a:ext>
            </a:extLst>
          </p:cNvPr>
          <p:cNvSpPr txBox="1"/>
          <p:nvPr/>
        </p:nvSpPr>
        <p:spPr>
          <a:xfrm>
            <a:off x="4745405" y="1974781"/>
            <a:ext cx="28972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DMD I (Time) - Abs. Error 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7B56B06-A127-BC43-8C3B-AD4A030A5AF6}"/>
              </a:ext>
            </a:extLst>
          </p:cNvPr>
          <p:cNvSpPr txBox="1"/>
          <p:nvPr/>
        </p:nvSpPr>
        <p:spPr>
          <a:xfrm>
            <a:off x="8510233" y="1942626"/>
            <a:ext cx="28972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DMD II (Space) - Abs. Error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F025122-49A8-EAE2-A595-7DE70CF0422E}"/>
              </a:ext>
            </a:extLst>
          </p:cNvPr>
          <p:cNvSpPr txBox="1"/>
          <p:nvPr/>
        </p:nvSpPr>
        <p:spPr>
          <a:xfrm>
            <a:off x="8392288" y="6060117"/>
            <a:ext cx="3390137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Higher </a:t>
            </a:r>
            <a:r>
              <a:rPr lang="de-DE" sz="1600" dirty="0" err="1">
                <a:solidFill>
                  <a:srgbClr val="92D050"/>
                </a:solidFill>
              </a:rPr>
              <a:t>accuracy</a:t>
            </a:r>
            <a:r>
              <a:rPr lang="de-DE" sz="1600" dirty="0"/>
              <a:t>, but not </a:t>
            </a:r>
            <a:r>
              <a:rPr lang="de-DE" sz="1600" dirty="0" err="1"/>
              <a:t>useful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predictions</a:t>
            </a:r>
            <a:r>
              <a:rPr lang="de-DE" sz="1600" dirty="0"/>
              <a:t> (</a:t>
            </a:r>
            <a:r>
              <a:rPr lang="de-DE" sz="1600" dirty="0" err="1"/>
              <a:t>dimensionality</a:t>
            </a:r>
            <a:r>
              <a:rPr lang="de-DE" sz="1600" dirty="0"/>
              <a:t>)</a:t>
            </a:r>
            <a:endParaRPr lang="en-US" sz="16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CE8E117-B9CB-BE4B-5DBA-9C40A7F1E7E3}"/>
              </a:ext>
            </a:extLst>
          </p:cNvPr>
          <p:cNvSpPr txBox="1"/>
          <p:nvPr/>
        </p:nvSpPr>
        <p:spPr>
          <a:xfrm>
            <a:off x="4861211" y="6060117"/>
            <a:ext cx="3158093" cy="58477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Low </a:t>
            </a:r>
            <a:r>
              <a:rPr lang="de-DE" sz="1600" dirty="0" err="1"/>
              <a:t>accuracy</a:t>
            </a:r>
            <a:r>
              <a:rPr lang="de-DE" sz="1600" dirty="0"/>
              <a:t>,  not </a:t>
            </a:r>
            <a:r>
              <a:rPr lang="de-DE" sz="1600" dirty="0" err="1"/>
              <a:t>useful</a:t>
            </a:r>
            <a:r>
              <a:rPr lang="de-DE" sz="1600" dirty="0"/>
              <a:t> </a:t>
            </a:r>
            <a:r>
              <a:rPr lang="de-DE" sz="1600" dirty="0" err="1"/>
              <a:t>for</a:t>
            </a:r>
            <a:r>
              <a:rPr lang="de-DE" sz="1600" dirty="0"/>
              <a:t> </a:t>
            </a:r>
            <a:r>
              <a:rPr lang="de-DE" sz="1600" dirty="0" err="1"/>
              <a:t>predictions</a:t>
            </a:r>
            <a:endParaRPr lang="en-US" sz="16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0838E74-6C6D-E90D-8903-D472EB458D6D}"/>
              </a:ext>
            </a:extLst>
          </p:cNvPr>
          <p:cNvSpPr txBox="1"/>
          <p:nvPr/>
        </p:nvSpPr>
        <p:spPr>
          <a:xfrm>
            <a:off x="819508" y="6336744"/>
            <a:ext cx="3925897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Not all </a:t>
            </a:r>
            <a:r>
              <a:rPr lang="de-DE" sz="1600" dirty="0" err="1"/>
              <a:t>markets</a:t>
            </a:r>
            <a:r>
              <a:rPr lang="de-DE" sz="1600" dirty="0"/>
              <a:t> &amp; </a:t>
            </a:r>
            <a:r>
              <a:rPr lang="de-DE" sz="1600" dirty="0" err="1"/>
              <a:t>commodities</a:t>
            </a:r>
            <a:r>
              <a:rPr lang="de-DE" sz="1600" dirty="0"/>
              <a:t> </a:t>
            </a:r>
            <a:r>
              <a:rPr lang="de-DE" sz="1600" dirty="0" err="1"/>
              <a:t>represented</a:t>
            </a:r>
            <a:endParaRPr lang="en-US" sz="16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F2CB3DE-75FF-E48B-957C-A11CD1CAE773}"/>
              </a:ext>
            </a:extLst>
          </p:cNvPr>
          <p:cNvSpPr txBox="1"/>
          <p:nvPr/>
        </p:nvSpPr>
        <p:spPr>
          <a:xfrm>
            <a:off x="1026997" y="5835430"/>
            <a:ext cx="3498366" cy="33855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sz="1600" dirty="0"/>
              <a:t>Small sample </a:t>
            </a:r>
            <a:r>
              <a:rPr lang="de-DE" sz="1600" dirty="0" err="1"/>
              <a:t>size</a:t>
            </a:r>
            <a:r>
              <a:rPr lang="de-DE" sz="1600" dirty="0"/>
              <a:t>, </a:t>
            </a:r>
            <a:r>
              <a:rPr lang="en-US" sz="1600" dirty="0"/>
              <a:t>&lt;</a:t>
            </a:r>
            <a:r>
              <a:rPr lang="de-DE" sz="1600" dirty="0"/>
              <a:t>50% </a:t>
            </a:r>
            <a:r>
              <a:rPr lang="de-DE" sz="1600" dirty="0" err="1"/>
              <a:t>of</a:t>
            </a:r>
            <a:r>
              <a:rPr lang="de-DE" sz="1600" dirty="0"/>
              <a:t> orig. sample 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3E7369-A6C6-FEA3-7152-07FB4DD252D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3831"/>
          <a:stretch/>
        </p:blipFill>
        <p:spPr>
          <a:xfrm>
            <a:off x="4986440" y="2500950"/>
            <a:ext cx="2273250" cy="12986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C85D456-77DC-37A6-4705-32E3BAF90F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8281"/>
          <a:stretch/>
        </p:blipFill>
        <p:spPr>
          <a:xfrm>
            <a:off x="8392288" y="3021250"/>
            <a:ext cx="1457659" cy="1771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375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84B27-D901-426E-8127-786FFA311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Thesis Defense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C34E7F-88F0-4B25-A9B1-6B6542C2A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Lena Blind</a:t>
            </a:r>
            <a:endParaRPr lang="de-DE" dirty="0"/>
          </a:p>
        </p:txBody>
      </p:sp>
      <p:sp>
        <p:nvSpPr>
          <p:cNvPr id="4" name="Titel 1">
            <a:extLst>
              <a:ext uri="{FF2B5EF4-FFF2-40B4-BE49-F238E27FC236}">
                <a16:creationId xmlns:a16="http://schemas.microsoft.com/office/drawing/2014/main" id="{185EE07C-A962-762F-48DA-2005CE16038B}"/>
              </a:ext>
            </a:extLst>
          </p:cNvPr>
          <p:cNvSpPr txBox="1">
            <a:spLocks/>
          </p:cNvSpPr>
          <p:nvPr/>
        </p:nvSpPr>
        <p:spPr>
          <a:xfrm>
            <a:off x="1222654" y="3869356"/>
            <a:ext cx="10030154" cy="135451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000" kern="1200" cap="all" spc="800" baseline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en-US" sz="2400" dirty="0">
                <a:solidFill>
                  <a:srgbClr val="3A3838"/>
                </a:solidFill>
                <a:latin typeface="Times New Roman" panose="02020603050405020304" pitchFamily="18" charset="0"/>
              </a:rPr>
            </a:b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Food </a:t>
            </a:r>
            <a: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Security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and Climate Shocks</a:t>
            </a:r>
            <a:br>
              <a:rPr 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Resilience of Food Prices to Droughts in Malawi. A Machine Learning Approach. </a:t>
            </a:r>
            <a:endParaRPr lang="de-DE" sz="1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7435393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1B402-5D17-502D-CCB4-A9309337D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Limitations Stat. Approach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6682D-D71E-E6A0-E951-54D83BD1F8CB}"/>
              </a:ext>
            </a:extLst>
          </p:cNvPr>
          <p:cNvSpPr txBox="1"/>
          <p:nvPr/>
        </p:nvSpPr>
        <p:spPr>
          <a:xfrm>
            <a:off x="1243064" y="1864178"/>
            <a:ext cx="289720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Data Quality &amp; </a:t>
            </a:r>
            <a:r>
              <a:rPr lang="de-DE" dirty="0" err="1"/>
              <a:t>Quantity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F7BB12-22D2-B226-8926-90AF6DCF0058}"/>
              </a:ext>
            </a:extLst>
          </p:cNvPr>
          <p:cNvSpPr txBox="1"/>
          <p:nvPr/>
        </p:nvSpPr>
        <p:spPr>
          <a:xfrm>
            <a:off x="4502623" y="4602873"/>
            <a:ext cx="2897205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No</a:t>
            </a:r>
            <a:r>
              <a:rPr lang="de-DE" dirty="0"/>
              <a:t> time </a:t>
            </a:r>
            <a:r>
              <a:rPr lang="de-DE" dirty="0" err="1"/>
              <a:t>delay</a:t>
            </a:r>
            <a:r>
              <a:rPr lang="de-DE" dirty="0"/>
              <a:t> in </a:t>
            </a:r>
            <a:r>
              <a:rPr lang="de-DE" dirty="0" err="1"/>
              <a:t>Droughts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1452687-F153-7E7C-F03D-9AD4A8D2BA1E}"/>
              </a:ext>
            </a:extLst>
          </p:cNvPr>
          <p:cNvSpPr txBox="1"/>
          <p:nvPr/>
        </p:nvSpPr>
        <p:spPr>
          <a:xfrm>
            <a:off x="1256099" y="4661707"/>
            <a:ext cx="2869846" cy="36933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Large </a:t>
            </a:r>
            <a:r>
              <a:rPr lang="de-DE" dirty="0" err="1"/>
              <a:t>gaps</a:t>
            </a:r>
            <a:r>
              <a:rPr lang="de-DE" dirty="0"/>
              <a:t>,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density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34E7ED-EB83-9F9C-A7D9-412435D3A73B}"/>
              </a:ext>
            </a:extLst>
          </p:cNvPr>
          <p:cNvSpPr txBox="1"/>
          <p:nvPr/>
        </p:nvSpPr>
        <p:spPr>
          <a:xfrm>
            <a:off x="7905699" y="5100908"/>
            <a:ext cx="3391302" cy="120032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conflict</a:t>
            </a:r>
            <a:r>
              <a:rPr lang="de-DE" dirty="0"/>
              <a:t>, </a:t>
            </a:r>
            <a:r>
              <a:rPr lang="de-DE" dirty="0" err="1"/>
              <a:t>flood</a:t>
            </a:r>
            <a:r>
              <a:rPr lang="de-DE" dirty="0"/>
              <a:t>, </a:t>
            </a:r>
            <a:r>
              <a:rPr lang="de-DE" dirty="0" err="1"/>
              <a:t>armyworm</a:t>
            </a:r>
            <a:r>
              <a:rPr lang="de-DE" dirty="0"/>
              <a:t> </a:t>
            </a:r>
            <a:r>
              <a:rPr lang="de-DE" dirty="0" err="1"/>
              <a:t>plague</a:t>
            </a:r>
            <a:r>
              <a:rPr lang="de-DE" dirty="0"/>
              <a:t>, </a:t>
            </a:r>
            <a:r>
              <a:rPr lang="de-DE" dirty="0" err="1"/>
              <a:t>socio-economic</a:t>
            </a:r>
            <a:r>
              <a:rPr lang="de-DE" dirty="0"/>
              <a:t> </a:t>
            </a:r>
            <a:r>
              <a:rPr lang="de-DE" dirty="0" err="1"/>
              <a:t>factors</a:t>
            </a:r>
            <a:r>
              <a:rPr lang="de-DE" dirty="0"/>
              <a:t>, </a:t>
            </a:r>
            <a:r>
              <a:rPr lang="de-DE" dirty="0" err="1"/>
              <a:t>humanitarian</a:t>
            </a:r>
            <a:r>
              <a:rPr lang="de-DE" dirty="0"/>
              <a:t> </a:t>
            </a:r>
            <a:r>
              <a:rPr lang="de-DE" dirty="0" err="1"/>
              <a:t>interventions</a:t>
            </a:r>
            <a:r>
              <a:rPr lang="de-DE" dirty="0"/>
              <a:t>, </a:t>
            </a:r>
            <a:r>
              <a:rPr lang="de-DE" dirty="0" err="1"/>
              <a:t>Maize</a:t>
            </a:r>
            <a:r>
              <a:rPr lang="de-DE" dirty="0"/>
              <a:t> </a:t>
            </a:r>
            <a:r>
              <a:rPr lang="de-DE" dirty="0" err="1"/>
              <a:t>ban</a:t>
            </a:r>
            <a:r>
              <a:rPr lang="de-DE" dirty="0"/>
              <a:t>, trade,…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ED05FB-6763-0425-AF5A-3537F9ECCDA3}"/>
              </a:ext>
            </a:extLst>
          </p:cNvPr>
          <p:cNvSpPr txBox="1"/>
          <p:nvPr/>
        </p:nvSpPr>
        <p:spPr>
          <a:xfrm>
            <a:off x="4473750" y="5113099"/>
            <a:ext cx="2897205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No</a:t>
            </a:r>
            <a:r>
              <a:rPr lang="de-DE" dirty="0"/>
              <a:t> </a:t>
            </a:r>
            <a:r>
              <a:rPr lang="de-DE" dirty="0" err="1"/>
              <a:t>differentation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 </a:t>
            </a:r>
            <a:r>
              <a:rPr lang="de-DE" dirty="0" err="1"/>
              <a:t>intensity</a:t>
            </a:r>
            <a:endParaRPr lang="en-US" dirty="0"/>
          </a:p>
        </p:txBody>
      </p:sp>
      <p:pic>
        <p:nvPicPr>
          <p:cNvPr id="9" name="Grafik 3">
            <a:extLst>
              <a:ext uri="{FF2B5EF4-FFF2-40B4-BE49-F238E27FC236}">
                <a16:creationId xmlns:a16="http://schemas.microsoft.com/office/drawing/2014/main" id="{E6A5544F-E784-55CA-A927-211C797A0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3750" y="2347372"/>
            <a:ext cx="2954952" cy="196996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FBF4CC9-4E28-BD38-54C1-50664E2C586B}"/>
              </a:ext>
            </a:extLst>
          </p:cNvPr>
          <p:cNvSpPr txBox="1"/>
          <p:nvPr/>
        </p:nvSpPr>
        <p:spPr>
          <a:xfrm>
            <a:off x="1251678" y="1098570"/>
            <a:ext cx="3436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/>
              <a:t>It</a:t>
            </a:r>
            <a:r>
              <a:rPr lang="en-US" sz="2400" dirty="0"/>
              <a:t>’s just a model 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03B856-913B-CC2B-0647-09F4F78FFE52}"/>
              </a:ext>
            </a:extLst>
          </p:cNvPr>
          <p:cNvSpPr txBox="1"/>
          <p:nvPr/>
        </p:nvSpPr>
        <p:spPr>
          <a:xfrm>
            <a:off x="4445276" y="5908858"/>
            <a:ext cx="2897205" cy="646331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SPEI </a:t>
            </a:r>
            <a:r>
              <a:rPr lang="de-DE" dirty="0" err="1"/>
              <a:t>as</a:t>
            </a:r>
            <a:r>
              <a:rPr lang="de-DE" dirty="0"/>
              <a:t> an </a:t>
            </a:r>
            <a:r>
              <a:rPr lang="de-DE" dirty="0" err="1"/>
              <a:t>index</a:t>
            </a:r>
            <a:r>
              <a:rPr lang="de-DE" dirty="0"/>
              <a:t> </a:t>
            </a:r>
            <a:r>
              <a:rPr lang="de-DE" dirty="0" err="1"/>
              <a:t>aggregation</a:t>
            </a:r>
            <a:r>
              <a:rPr lang="de-DE" dirty="0"/>
              <a:t> in </a:t>
            </a:r>
            <a:r>
              <a:rPr lang="de-DE" dirty="0" err="1"/>
              <a:t>itself</a:t>
            </a:r>
            <a:endParaRPr lang="en-US" dirty="0"/>
          </a:p>
        </p:txBody>
      </p:sp>
      <p:pic>
        <p:nvPicPr>
          <p:cNvPr id="16" name="Picture 14" descr="Gratis foto's van Groenten">
            <a:extLst>
              <a:ext uri="{FF2B5EF4-FFF2-40B4-BE49-F238E27FC236}">
                <a16:creationId xmlns:a16="http://schemas.microsoft.com/office/drawing/2014/main" id="{EBAAB287-B77F-2B7F-74CB-328ECC14B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64" y="2431577"/>
            <a:ext cx="2882880" cy="1969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90C681F2-12DA-2F2B-95E8-8B7F97F1B77E}"/>
              </a:ext>
            </a:extLst>
          </p:cNvPr>
          <p:cNvSpPr txBox="1"/>
          <p:nvPr/>
        </p:nvSpPr>
        <p:spPr>
          <a:xfrm>
            <a:off x="4381399" y="1864178"/>
            <a:ext cx="31150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 err="1"/>
              <a:t>Simplification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drought</a:t>
            </a:r>
            <a:r>
              <a:rPr lang="de-DE" dirty="0"/>
              <a:t> </a:t>
            </a:r>
            <a:r>
              <a:rPr lang="de-DE" dirty="0" err="1"/>
              <a:t>events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4679F73-2835-F484-B61F-FA6622E4D322}"/>
              </a:ext>
            </a:extLst>
          </p:cNvPr>
          <p:cNvSpPr txBox="1"/>
          <p:nvPr/>
        </p:nvSpPr>
        <p:spPr>
          <a:xfrm>
            <a:off x="7905699" y="1864880"/>
            <a:ext cx="3115071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de-DE" dirty="0"/>
              <a:t>Other </a:t>
            </a:r>
            <a:r>
              <a:rPr lang="de-DE" dirty="0" err="1"/>
              <a:t>omitted</a:t>
            </a:r>
            <a:r>
              <a:rPr lang="de-DE" dirty="0"/>
              <a:t> </a:t>
            </a:r>
            <a:r>
              <a:rPr lang="de-DE" dirty="0" err="1"/>
              <a:t>factors</a:t>
            </a:r>
            <a:endParaRPr lang="en-US" dirty="0"/>
          </a:p>
        </p:txBody>
      </p:sp>
      <p:pic>
        <p:nvPicPr>
          <p:cNvPr id="2050" name="Picture 2" descr="Kostenlos Wildwasserboot Stock-Foto">
            <a:extLst>
              <a:ext uri="{FF2B5EF4-FFF2-40B4-BE49-F238E27FC236}">
                <a16:creationId xmlns:a16="http://schemas.microsoft.com/office/drawing/2014/main" id="{8FB1F387-D658-039B-C3AA-AB607866C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2199" y="3046551"/>
            <a:ext cx="2053363" cy="13836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ostenlos Zwei Personen Im Langärmeligen Hemd Shakehand Stock-Foto">
            <a:extLst>
              <a:ext uri="{FF2B5EF4-FFF2-40B4-BE49-F238E27FC236}">
                <a16:creationId xmlns:a16="http://schemas.microsoft.com/office/drawing/2014/main" id="{CCB7038E-E40A-B1CA-63B0-619F1332F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5699" y="2624669"/>
            <a:ext cx="1708447" cy="1140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Kostenlos Gelber Mais Stock-Foto">
            <a:extLst>
              <a:ext uri="{FF2B5EF4-FFF2-40B4-BE49-F238E27FC236}">
                <a16:creationId xmlns:a16="http://schemas.microsoft.com/office/drawing/2014/main" id="{A84D3643-94F4-80A2-8387-ABF2D60601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731"/>
          <a:stretch/>
        </p:blipFill>
        <p:spPr bwMode="auto">
          <a:xfrm>
            <a:off x="9992360" y="2543331"/>
            <a:ext cx="1858743" cy="1403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&quot;Not Allowed&quot; Symbol 19">
            <a:extLst>
              <a:ext uri="{FF2B5EF4-FFF2-40B4-BE49-F238E27FC236}">
                <a16:creationId xmlns:a16="http://schemas.microsoft.com/office/drawing/2014/main" id="{EE8198B6-18BA-770C-6845-B2CE36B64F96}"/>
              </a:ext>
            </a:extLst>
          </p:cNvPr>
          <p:cNvSpPr/>
          <p:nvPr/>
        </p:nvSpPr>
        <p:spPr>
          <a:xfrm>
            <a:off x="10182496" y="2535901"/>
            <a:ext cx="1519139" cy="1144761"/>
          </a:xfrm>
          <a:prstGeom prst="noSmoking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5D30022-D8FD-5DA5-5F35-5F62A76285E2}"/>
              </a:ext>
            </a:extLst>
          </p:cNvPr>
          <p:cNvSpPr/>
          <p:nvPr/>
        </p:nvSpPr>
        <p:spPr>
          <a:xfrm rot="2438338">
            <a:off x="10323132" y="3103758"/>
            <a:ext cx="1468628" cy="24342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 EXPORT</a:t>
            </a:r>
          </a:p>
        </p:txBody>
      </p:sp>
      <p:pic>
        <p:nvPicPr>
          <p:cNvPr id="14" name="Grafik 7">
            <a:extLst>
              <a:ext uri="{FF2B5EF4-FFF2-40B4-BE49-F238E27FC236}">
                <a16:creationId xmlns:a16="http://schemas.microsoft.com/office/drawing/2014/main" id="{46DDFD72-497A-1C35-E9DE-AA1C1F9F2B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41009" y="3322280"/>
            <a:ext cx="1842599" cy="1229359"/>
          </a:xfrm>
          <a:prstGeom prst="rect">
            <a:avLst/>
          </a:prstGeom>
        </p:spPr>
      </p:pic>
      <p:pic>
        <p:nvPicPr>
          <p:cNvPr id="12" name="Picture 2" descr="Gratis foto's van Overstroming">
            <a:extLst>
              <a:ext uri="{FF2B5EF4-FFF2-40B4-BE49-F238E27FC236}">
                <a16:creationId xmlns:a16="http://schemas.microsoft.com/office/drawing/2014/main" id="{3DDA3430-594B-30D1-981C-730006D9A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668" y="2475242"/>
            <a:ext cx="2053363" cy="15400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BD82D7F-CE9E-5FB0-FFB7-252ECBA0E2C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9425"/>
          <a:stretch/>
        </p:blipFill>
        <p:spPr>
          <a:xfrm>
            <a:off x="9083848" y="3275797"/>
            <a:ext cx="2270140" cy="1400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46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5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2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5" grpId="0" animBg="1"/>
      <p:bldP spid="17" grpId="0" animBg="1"/>
      <p:bldP spid="18" grpId="0" animBg="1"/>
      <p:bldP spid="20" grpId="0" animBg="1"/>
      <p:bldP spid="2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ADD6D-C382-44B3-86A9-54A6EBC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6000" dirty="0"/>
              <a:t>How can we improve?</a:t>
            </a:r>
            <a:endParaRPr lang="de-DE" sz="6000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04564B3-E230-494E-BB46-F251C9BB0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Policy recommendations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38676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52F58-D29B-FCFC-3BAA-3067FD9815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378A4E-0747-3BA1-1DCB-27EFD6D04244}"/>
              </a:ext>
            </a:extLst>
          </p:cNvPr>
          <p:cNvSpPr txBox="1"/>
          <p:nvPr/>
        </p:nvSpPr>
        <p:spPr>
          <a:xfrm>
            <a:off x="974505" y="3428999"/>
            <a:ext cx="2606895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Improve </a:t>
            </a:r>
            <a:r>
              <a:rPr lang="en-US" b="1" dirty="0">
                <a:solidFill>
                  <a:schemeClr val="accent4"/>
                </a:solidFill>
              </a:rPr>
              <a:t>data quality, </a:t>
            </a:r>
            <a:r>
              <a:rPr lang="en-US" dirty="0"/>
              <a:t> increase </a:t>
            </a:r>
            <a:r>
              <a:rPr lang="en-US" b="1" dirty="0">
                <a:solidFill>
                  <a:schemeClr val="accent4"/>
                </a:solidFill>
              </a:rPr>
              <a:t>data quantity </a:t>
            </a:r>
            <a:r>
              <a:rPr lang="en-US" dirty="0">
                <a:solidFill>
                  <a:schemeClr val="bg1"/>
                </a:solidFill>
              </a:rPr>
              <a:t>&amp;</a:t>
            </a:r>
            <a:r>
              <a:rPr lang="en-US" b="1" dirty="0">
                <a:solidFill>
                  <a:schemeClr val="accent4"/>
                </a:solidFill>
              </a:rPr>
              <a:t> collaborate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99875-8B8C-7128-121D-58330F0A5EC5}"/>
              </a:ext>
            </a:extLst>
          </p:cNvPr>
          <p:cNvSpPr txBox="1"/>
          <p:nvPr/>
        </p:nvSpPr>
        <p:spPr>
          <a:xfrm>
            <a:off x="3855633" y="3428999"/>
            <a:ext cx="2398486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dirty="0"/>
              <a:t>Monitor &amp; ensure </a:t>
            </a:r>
            <a:r>
              <a:rPr lang="en-US" b="1" dirty="0">
                <a:solidFill>
                  <a:schemeClr val="accent4"/>
                </a:solidFill>
              </a:rPr>
              <a:t>adequacy of cash-transfers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B5908F-EC7F-2025-DCB5-B7E21350F3BB}"/>
              </a:ext>
            </a:extLst>
          </p:cNvPr>
          <p:cNvSpPr txBox="1"/>
          <p:nvPr/>
        </p:nvSpPr>
        <p:spPr>
          <a:xfrm>
            <a:off x="6850711" y="3429000"/>
            <a:ext cx="2067046" cy="914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Resilience: Climate-smart agriculture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D481AF-F060-A5DA-A0FD-BC385A175A76}"/>
              </a:ext>
            </a:extLst>
          </p:cNvPr>
          <p:cNvSpPr txBox="1"/>
          <p:nvPr/>
        </p:nvSpPr>
        <p:spPr>
          <a:xfrm>
            <a:off x="9666748" y="3358617"/>
            <a:ext cx="1938087" cy="92333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accent4"/>
                </a:solidFill>
              </a:rPr>
              <a:t>Gender &amp; Youth-sensitive policies</a:t>
            </a:r>
          </a:p>
        </p:txBody>
      </p:sp>
      <p:pic>
        <p:nvPicPr>
          <p:cNvPr id="9" name="Graphic 8" descr="Earth globe Africa and Europe">
            <a:extLst>
              <a:ext uri="{FF2B5EF4-FFF2-40B4-BE49-F238E27FC236}">
                <a16:creationId xmlns:a16="http://schemas.microsoft.com/office/drawing/2014/main" id="{014FC3E5-B487-F687-9CFF-196EE446F3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97315" y="1975619"/>
            <a:ext cx="1101648" cy="1101648"/>
          </a:xfrm>
          <a:prstGeom prst="rect">
            <a:avLst/>
          </a:prstGeom>
        </p:spPr>
      </p:pic>
      <p:pic>
        <p:nvPicPr>
          <p:cNvPr id="11" name="Graphic 10" descr="Money">
            <a:extLst>
              <a:ext uri="{FF2B5EF4-FFF2-40B4-BE49-F238E27FC236}">
                <a16:creationId xmlns:a16="http://schemas.microsoft.com/office/drawing/2014/main" id="{865A456E-4BC4-8E95-10C2-2E5B719841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467004" y="1978081"/>
            <a:ext cx="1175741" cy="1175741"/>
          </a:xfrm>
          <a:prstGeom prst="rect">
            <a:avLst/>
          </a:prstGeom>
        </p:spPr>
      </p:pic>
      <p:pic>
        <p:nvPicPr>
          <p:cNvPr id="13" name="Graphic 12" descr="Child with balloon">
            <a:extLst>
              <a:ext uri="{FF2B5EF4-FFF2-40B4-BE49-F238E27FC236}">
                <a16:creationId xmlns:a16="http://schemas.microsoft.com/office/drawing/2014/main" id="{51241D9D-EE16-8ECC-9F14-33CE5B43DF2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365164" y="1874517"/>
            <a:ext cx="1150316" cy="1150316"/>
          </a:xfrm>
          <a:prstGeom prst="rect">
            <a:avLst/>
          </a:prstGeom>
        </p:spPr>
      </p:pic>
      <p:pic>
        <p:nvPicPr>
          <p:cNvPr id="15" name="Graphic 14" descr="Research">
            <a:extLst>
              <a:ext uri="{FF2B5EF4-FFF2-40B4-BE49-F238E27FC236}">
                <a16:creationId xmlns:a16="http://schemas.microsoft.com/office/drawing/2014/main" id="{DD935A33-CA7D-34BD-6B9F-7A93593E23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90081" y="1901526"/>
            <a:ext cx="1175741" cy="117574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CB890E4-4607-FE9D-92C2-4E254551E49B}"/>
              </a:ext>
            </a:extLst>
          </p:cNvPr>
          <p:cNvSpPr txBox="1"/>
          <p:nvPr/>
        </p:nvSpPr>
        <p:spPr>
          <a:xfrm>
            <a:off x="1104274" y="4631749"/>
            <a:ext cx="2366057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data gaps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Higher data density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Collaboration &amp; Data Sharing (FAO)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FBF7080-CF43-38C2-269A-E9255F98A833}"/>
              </a:ext>
            </a:extLst>
          </p:cNvPr>
          <p:cNvSpPr txBox="1"/>
          <p:nvPr/>
        </p:nvSpPr>
        <p:spPr>
          <a:xfrm>
            <a:off x="3659463" y="4618576"/>
            <a:ext cx="2790825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Large variability can endanger adequate protection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In-kind transfers logistically difficult during raining season in Malawi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86A605-0DB7-32F2-2726-E3053E476810}"/>
              </a:ext>
            </a:extLst>
          </p:cNvPr>
          <p:cNvSpPr txBox="1"/>
          <p:nvPr/>
        </p:nvSpPr>
        <p:spPr>
          <a:xfrm>
            <a:off x="6659172" y="4633746"/>
            <a:ext cx="2524058" cy="120032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Intercropping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Financial incentives (e.g. reinvest subsidies for Maize fertilizer)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E33AB2-2941-C3E0-76B8-918E7BF656CE}"/>
              </a:ext>
            </a:extLst>
          </p:cNvPr>
          <p:cNvSpPr txBox="1"/>
          <p:nvPr/>
        </p:nvSpPr>
        <p:spPr>
          <a:xfrm>
            <a:off x="9436549" y="4615732"/>
            <a:ext cx="2398486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 account for 80% of household food production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Women &amp; children especially vulnerable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Prevention of GBV and child marriage</a:t>
            </a:r>
          </a:p>
        </p:txBody>
      </p:sp>
      <p:pic>
        <p:nvPicPr>
          <p:cNvPr id="4098" name="Picture 2" descr="Gratis illustraties van Symbool">
            <a:extLst>
              <a:ext uri="{FF2B5EF4-FFF2-40B4-BE49-F238E27FC236}">
                <a16:creationId xmlns:a16="http://schemas.microsoft.com/office/drawing/2014/main" id="{F8DE5300-652A-DA5E-0A10-2D88B015E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860" y="1882155"/>
            <a:ext cx="814158" cy="114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31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B584B27-D901-426E-8127-786FFA3116D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Questions?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DC34E7F-88F0-4B25-A9B1-6B6542C2AE9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Lena Blind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5392498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28A6A-C4BE-3286-A165-09B99D077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DMD Results (TIME) – Optimal (9)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1FF5AF-6AA6-D397-38BF-690C514F19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2060" b="8913"/>
          <a:stretch/>
        </p:blipFill>
        <p:spPr>
          <a:xfrm>
            <a:off x="977950" y="1905594"/>
            <a:ext cx="3619848" cy="1602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/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1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𝐀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600" b="0" i="0"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𝐕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p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𝐕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48FE6CB-9C62-015B-E5E3-B6F9C5BD8D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841" y="4909188"/>
                <a:ext cx="2597990" cy="338554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/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t</m:t>
                          </m:r>
                          <m:r>
                            <a:rPr lang="en-US" sz="1600" i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sz="1600" i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sSup>
                        <m:sSupPr>
                          <m:ctrlPr>
                            <a:rPr lang="en-US" sz="16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𝚽</m:t>
                          </m:r>
                        </m:e>
                        <m:sup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:=</m:t>
                      </m:r>
                      <m:r>
                        <a:rPr lang="en-US" sz="1600" b="1" i="0">
                          <a:latin typeface="Cambria Math" panose="02040503050406030204" pitchFamily="18" charset="0"/>
                        </a:rPr>
                        <m:t>𝚽</m:t>
                      </m:r>
                      <m:sSup>
                        <m:sSupPr>
                          <m:ctrlPr>
                            <a:rPr lang="en-US" sz="1600" b="1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𝚲</m:t>
                          </m:r>
                        </m:e>
                        <m:sup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𝒕</m:t>
                          </m:r>
                        </m:sup>
                      </m:sSup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1" i="0">
                              <a:latin typeface="Cambria Math" panose="02040503050406030204" pitchFamily="18" charset="0"/>
                            </a:rPr>
                            <m:t>𝐛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F9B15CC-74A6-0034-DD65-7BBBB0F001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2469" y="5385079"/>
                <a:ext cx="3974122" cy="3449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/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Mode(s)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0391CE6-C9C5-72A9-74E5-4CCD68E3AE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4688" y="1345313"/>
                <a:ext cx="3110638" cy="296728"/>
              </a:xfrm>
              <a:prstGeom prst="rect">
                <a:avLst/>
              </a:prstGeom>
              <a:blipFill>
                <a:blip r:embed="rId5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/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eigenvalue(s)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E0556577-CBE7-4C31-C1F0-7052965B445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3457" y="1345313"/>
                <a:ext cx="2785238" cy="296728"/>
              </a:xfrm>
              <a:prstGeom prst="rect">
                <a:avLst/>
              </a:prstGeom>
              <a:blipFill>
                <a:blip r:embed="rId6"/>
                <a:stretch>
                  <a:fillRect t="-24000" b="-38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/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DMD dynamics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𝑘</m:t>
                        </m:r>
                      </m:sup>
                    </m:sSubSup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DBDED4CB-670B-D3B1-D30E-0689D7BE73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591" y="4171432"/>
                <a:ext cx="2785238" cy="296728"/>
              </a:xfrm>
              <a:prstGeom prst="rect">
                <a:avLst/>
              </a:prstGeom>
              <a:blipFill>
                <a:blip r:embed="rId7"/>
                <a:stretch>
                  <a:fillRect t="-21569" b="-372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/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0" i="0" smtClean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1600" b="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  <m:brk/>
                            </m:rPr>
                            <a:rPr lang="en-US" sz="1600" b="0" i="0" smtClean="0">
                              <a:latin typeface="Cambria Math" panose="02040503050406030204" pitchFamily="18" charset="0"/>
                            </a:rPr>
                            <m:t>j</m:t>
                          </m:r>
                          <m:r>
                            <a:rPr lang="en-US" sz="1600" b="0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𝜏</m:t>
                          </m:r>
                        </m:sup>
                        <m:e>
                          <m:sSub>
                            <m:sSub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1600" b="0" i="0">
                                  <a:latin typeface="Cambria Math" panose="02040503050406030204" pitchFamily="18" charset="0"/>
                                </a:rPr>
                                <m:t>ϕ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US" sz="16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sz="1600" b="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16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p>
                          </m:sSubSup>
                        </m:e>
                      </m:nary>
                      <m:sSub>
                        <m:sSubPr>
                          <m:ctrlPr>
                            <a:rPr lang="en-US" sz="16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1600" b="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1600" b="0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1A16367-FD4C-1984-1785-4FC2382049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2812" y="5676034"/>
                <a:ext cx="1388588" cy="79387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Rectangle 16">
            <a:extLst>
              <a:ext uri="{FF2B5EF4-FFF2-40B4-BE49-F238E27FC236}">
                <a16:creationId xmlns:a16="http://schemas.microsoft.com/office/drawing/2014/main" id="{380894AB-292D-DEBE-9DE0-DD618BCE86AB}"/>
              </a:ext>
            </a:extLst>
          </p:cNvPr>
          <p:cNvSpPr/>
          <p:nvPr/>
        </p:nvSpPr>
        <p:spPr>
          <a:xfrm>
            <a:off x="5129217" y="4187372"/>
            <a:ext cx="2785238" cy="2967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Evolution in time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/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Original Snapshot Matrix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D3B35797-99C7-4FC5-D16B-B4D5801D1CB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2051" y="1353280"/>
                <a:ext cx="3110638" cy="296728"/>
              </a:xfrm>
              <a:prstGeom prst="rect">
                <a:avLst/>
              </a:prstGeom>
              <a:blipFill>
                <a:blip r:embed="rId9"/>
                <a:stretch>
                  <a:fillRect t="-19608" b="-39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Rectangle 19">
            <a:extLst>
              <a:ext uri="{FF2B5EF4-FFF2-40B4-BE49-F238E27FC236}">
                <a16:creationId xmlns:a16="http://schemas.microsoft.com/office/drawing/2014/main" id="{1FF019DA-5C4B-2850-EECE-561367DE537A}"/>
              </a:ext>
            </a:extLst>
          </p:cNvPr>
          <p:cNvSpPr/>
          <p:nvPr/>
        </p:nvSpPr>
        <p:spPr>
          <a:xfrm>
            <a:off x="1172051" y="4285510"/>
            <a:ext cx="3231646" cy="2967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Reconstructed/ Predicted Matrix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1F9FF9A-B75A-CDD1-A518-01657538FC84}"/>
              </a:ext>
            </a:extLst>
          </p:cNvPr>
          <p:cNvSpPr/>
          <p:nvPr/>
        </p:nvSpPr>
        <p:spPr>
          <a:xfrm rot="16200000">
            <a:off x="2054248" y="3818150"/>
            <a:ext cx="5274348" cy="296728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DMD Components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3A4F0D-816E-EF09-2809-634B32DC3CF7}"/>
              </a:ext>
            </a:extLst>
          </p:cNvPr>
          <p:cNvSpPr/>
          <p:nvPr/>
        </p:nvSpPr>
        <p:spPr>
          <a:xfrm>
            <a:off x="7229786" y="5708985"/>
            <a:ext cx="1072662" cy="72797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1284843-DE23-B73A-3CA8-EFD4D6A70C0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2917" y="4582238"/>
            <a:ext cx="2933470" cy="220010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B50555E-73BB-BB32-ADCA-389CEC3F1B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035916" y="1748488"/>
            <a:ext cx="3049410" cy="228705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B6D86F4-3780-791E-C82A-3D5EC2FB1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923791" y="1746886"/>
            <a:ext cx="2290259" cy="229025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EE80A5A-C020-2EAD-2A71-EF5E28FB3EE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883565" y="4616386"/>
            <a:ext cx="2471360" cy="185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34941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BD81C19-6ECF-4FA7-B615-202F14A6C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7603" y="302744"/>
            <a:ext cx="11449050" cy="1124780"/>
          </a:xfrm>
        </p:spPr>
        <p:txBody>
          <a:bodyPr/>
          <a:lstStyle/>
          <a:p>
            <a:r>
              <a:rPr lang="en-US" dirty="0"/>
              <a:t>DMD Algorithm</a:t>
            </a:r>
            <a:endParaRPr lang="de-DE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Inhaltsplatzhalter 11">
                <a:extLst>
                  <a:ext uri="{FF2B5EF4-FFF2-40B4-BE49-F238E27FC236}">
                    <a16:creationId xmlns:a16="http://schemas.microsoft.com/office/drawing/2014/main" id="{71C02255-CE42-4607-B553-4626C65AD03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128" y="651720"/>
                <a:ext cx="1944216" cy="688843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de-DE" sz="3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´</m:t>
                      </m:r>
                      <m:sSup>
                        <m:sSupPr>
                          <m:ctrlPr>
                            <a:rPr lang="en-US" sz="3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</m:oMath>
                  </m:oMathPara>
                </a14:m>
                <a:endParaRPr lang="en-US" sz="3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Inhaltsplatzhalter 11">
                <a:extLst>
                  <a:ext uri="{FF2B5EF4-FFF2-40B4-BE49-F238E27FC236}">
                    <a16:creationId xmlns:a16="http://schemas.microsoft.com/office/drawing/2014/main" id="{71C02255-CE42-4607-B553-4626C65AD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651720"/>
                <a:ext cx="1944216" cy="688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Inhaltsplatzhalter 11">
                <a:extLst>
                  <a:ext uri="{FF2B5EF4-FFF2-40B4-BE49-F238E27FC236}">
                    <a16:creationId xmlns:a16="http://schemas.microsoft.com/office/drawing/2014/main" id="{122C11D7-DD3E-407B-A0D9-D71A5842FA1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248128" y="1627587"/>
                <a:ext cx="2520280" cy="6174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15" name="Inhaltsplatzhalter 11">
                <a:extLst>
                  <a:ext uri="{FF2B5EF4-FFF2-40B4-BE49-F238E27FC236}">
                    <a16:creationId xmlns:a16="http://schemas.microsoft.com/office/drawing/2014/main" id="{122C11D7-DD3E-407B-A0D9-D71A5842FA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1627587"/>
                <a:ext cx="2520280" cy="6174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BF67531-D327-4395-89DF-9F4BEA615CDC}"/>
                  </a:ext>
                </a:extLst>
              </p:cNvPr>
              <p:cNvSpPr txBox="1"/>
              <p:nvPr/>
            </p:nvSpPr>
            <p:spPr>
              <a:xfrm>
                <a:off x="7248128" y="2359154"/>
                <a:ext cx="4093869" cy="80893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†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𝑑𝑖𝑎𝑔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…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0, …0)</m:t>
                      </m:r>
                    </m:oMath>
                  </m:oMathPara>
                </a14:m>
                <a:endParaRPr lang="de-DE" sz="2400" dirty="0" err="1"/>
              </a:p>
            </p:txBody>
          </p:sp>
        </mc:Choice>
        <mc:Fallback xmlns="">
          <p:sp>
            <p:nvSpPr>
              <p:cNvPr id="21" name="Textfeld 20">
                <a:extLst>
                  <a:ext uri="{FF2B5EF4-FFF2-40B4-BE49-F238E27FC236}">
                    <a16:creationId xmlns:a16="http://schemas.microsoft.com/office/drawing/2014/main" id="{ABF67531-D327-4395-89DF-9F4BEA615C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8128" y="2359154"/>
                <a:ext cx="4093869" cy="80893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feld 2">
            <a:extLst>
              <a:ext uri="{FF2B5EF4-FFF2-40B4-BE49-F238E27FC236}">
                <a16:creationId xmlns:a16="http://schemas.microsoft.com/office/drawing/2014/main" id="{4955B64E-5A6C-4509-9511-D4474C902763}"/>
              </a:ext>
            </a:extLst>
          </p:cNvPr>
          <p:cNvSpPr txBox="1"/>
          <p:nvPr/>
        </p:nvSpPr>
        <p:spPr>
          <a:xfrm>
            <a:off x="9679902" y="1791517"/>
            <a:ext cx="2520280" cy="443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/>
              <a:t>Pseudoinverse</a:t>
            </a:r>
            <a:endParaRPr lang="de-DE" sz="2400" dirty="0" err="1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Inhaltsplatzhalter 11">
                <a:extLst>
                  <a:ext uri="{FF2B5EF4-FFF2-40B4-BE49-F238E27FC236}">
                    <a16:creationId xmlns:a16="http://schemas.microsoft.com/office/drawing/2014/main" id="{57615982-95E4-4E4D-894D-0430694DBD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84776" y="3135869"/>
                <a:ext cx="1944216" cy="6174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2" name="Inhaltsplatzhalter 11">
                <a:extLst>
                  <a:ext uri="{FF2B5EF4-FFF2-40B4-BE49-F238E27FC236}">
                    <a16:creationId xmlns:a16="http://schemas.microsoft.com/office/drawing/2014/main" id="{57615982-95E4-4E4D-894D-0430694DBD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4776" y="3135869"/>
                <a:ext cx="1944216" cy="61747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Textfeld 22">
            <a:extLst>
              <a:ext uri="{FF2B5EF4-FFF2-40B4-BE49-F238E27FC236}">
                <a16:creationId xmlns:a16="http://schemas.microsoft.com/office/drawing/2014/main" id="{CB5B2DC1-6FE5-4FB8-B315-F6B636A03D0A}"/>
              </a:ext>
            </a:extLst>
          </p:cNvPr>
          <p:cNvSpPr txBox="1"/>
          <p:nvPr/>
        </p:nvSpPr>
        <p:spPr>
          <a:xfrm>
            <a:off x="1274720" y="2542025"/>
            <a:ext cx="4452500" cy="4431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de-DE" sz="2400" dirty="0">
                <a:solidFill>
                  <a:schemeClr val="bg1"/>
                </a:solidFill>
              </a:rPr>
              <a:t>Lower dimensional </a:t>
            </a:r>
            <a:r>
              <a:rPr lang="de-DE" sz="2400" dirty="0" err="1">
                <a:solidFill>
                  <a:schemeClr val="bg1"/>
                </a:solidFill>
              </a:rPr>
              <a:t>subspace</a:t>
            </a:r>
            <a:endParaRPr lang="de-DE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Inhaltsplatzhalter 11">
                <a:extLst>
                  <a:ext uri="{FF2B5EF4-FFF2-40B4-BE49-F238E27FC236}">
                    <a16:creationId xmlns:a16="http://schemas.microsoft.com/office/drawing/2014/main" id="{0305FBBA-5BF7-4921-ABA1-EAA28B4CE9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360801" y="3122590"/>
                <a:ext cx="2386585" cy="6174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′</m:t>
                      </m:r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p>
                        <m:sSupPr>
                          <m:ctrlP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00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en-US" sz="30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4" name="Inhaltsplatzhalter 11">
                <a:extLst>
                  <a:ext uri="{FF2B5EF4-FFF2-40B4-BE49-F238E27FC236}">
                    <a16:creationId xmlns:a16="http://schemas.microsoft.com/office/drawing/2014/main" id="{0305FBBA-5BF7-4921-ABA1-EAA28B4CE9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0801" y="3122590"/>
                <a:ext cx="2386585" cy="61747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Inhaltsplatzhalter 11">
                <a:extLst>
                  <a:ext uri="{FF2B5EF4-FFF2-40B4-BE49-F238E27FC236}">
                    <a16:creationId xmlns:a16="http://schemas.microsoft.com/office/drawing/2014/main" id="{42A4B3BA-9879-450B-938C-806AEFD92F7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55150" y="4406749"/>
                <a:ext cx="2172942" cy="61407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  <m:r>
                        <m:rPr>
                          <m:sty m:val="p"/>
                        </m:rPr>
                        <a:rPr lang="en-US" sz="3000" b="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5" name="Inhaltsplatzhalter 11">
                <a:extLst>
                  <a:ext uri="{FF2B5EF4-FFF2-40B4-BE49-F238E27FC236}">
                    <a16:creationId xmlns:a16="http://schemas.microsoft.com/office/drawing/2014/main" id="{42A4B3BA-9879-450B-938C-806AEFD92F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5150" y="4406749"/>
                <a:ext cx="2172942" cy="61407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feld 25">
            <a:extLst>
              <a:ext uri="{FF2B5EF4-FFF2-40B4-BE49-F238E27FC236}">
                <a16:creationId xmlns:a16="http://schemas.microsoft.com/office/drawing/2014/main" id="{4436D957-F27D-4A8A-BEA0-B9495D397847}"/>
              </a:ext>
            </a:extLst>
          </p:cNvPr>
          <p:cNvSpPr txBox="1"/>
          <p:nvPr/>
        </p:nvSpPr>
        <p:spPr>
          <a:xfrm>
            <a:off x="1263840" y="3859218"/>
            <a:ext cx="4193922" cy="4431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C</a:t>
            </a:r>
            <a:r>
              <a:rPr lang="de-DE" sz="2400" dirty="0" err="1">
                <a:solidFill>
                  <a:schemeClr val="bg1"/>
                </a:solidFill>
              </a:rPr>
              <a:t>ompute</a:t>
            </a:r>
            <a:r>
              <a:rPr lang="de-DE" sz="2400" dirty="0">
                <a:solidFill>
                  <a:schemeClr val="bg1"/>
                </a:solidFill>
              </a:rPr>
              <a:t> DMD </a:t>
            </a:r>
            <a:r>
              <a:rPr lang="de-DE" sz="2400" dirty="0" err="1">
                <a:solidFill>
                  <a:schemeClr val="bg1"/>
                </a:solidFill>
              </a:rPr>
              <a:t>eigenvalues</a:t>
            </a:r>
            <a:endParaRPr lang="de-DE" sz="2400" dirty="0">
              <a:solidFill>
                <a:schemeClr val="bg1"/>
              </a:solidFill>
            </a:endParaRPr>
          </a:p>
        </p:txBody>
      </p:sp>
      <p:sp>
        <p:nvSpPr>
          <p:cNvPr id="27" name="Textfeld 26">
            <a:extLst>
              <a:ext uri="{FF2B5EF4-FFF2-40B4-BE49-F238E27FC236}">
                <a16:creationId xmlns:a16="http://schemas.microsoft.com/office/drawing/2014/main" id="{A7A811C6-EA0E-47A7-A476-4B1F404CBE50}"/>
              </a:ext>
            </a:extLst>
          </p:cNvPr>
          <p:cNvSpPr txBox="1"/>
          <p:nvPr/>
        </p:nvSpPr>
        <p:spPr>
          <a:xfrm>
            <a:off x="1253924" y="5158195"/>
            <a:ext cx="6138138" cy="4431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Reconstruct high-dimensional DMD modes</a:t>
            </a:r>
            <a:endParaRPr lang="de-DE" sz="2400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Inhaltsplatzhalter 11">
                <a:extLst>
                  <a:ext uri="{FF2B5EF4-FFF2-40B4-BE49-F238E27FC236}">
                    <a16:creationId xmlns:a16="http://schemas.microsoft.com/office/drawing/2014/main" id="{B140F72A-6DAF-4086-B69A-412D512EDA2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94402" y="5672265"/>
                <a:ext cx="2172942" cy="614079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8" name="Inhaltsplatzhalter 11">
                <a:extLst>
                  <a:ext uri="{FF2B5EF4-FFF2-40B4-BE49-F238E27FC236}">
                    <a16:creationId xmlns:a16="http://schemas.microsoft.com/office/drawing/2014/main" id="{B140F72A-6DAF-4086-B69A-412D512EDA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4402" y="5672265"/>
                <a:ext cx="2172942" cy="61407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Inhaltsplatzhalter 11">
                <a:extLst>
                  <a:ext uri="{FF2B5EF4-FFF2-40B4-BE49-F238E27FC236}">
                    <a16:creationId xmlns:a16="http://schemas.microsoft.com/office/drawing/2014/main" id="{DB89C1B0-C79D-4014-B2CB-E26CAA071A9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3577271" y="5686679"/>
                <a:ext cx="2847441" cy="6174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000" i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Φ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</m:acc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m:rPr>
                                  <m:sty m:val="p"/>
                                </m:rPr>
                                <a:rPr lang="en-US" sz="3000" b="0" i="0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𝑊</m:t>
                      </m:r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29" name="Inhaltsplatzhalter 11">
                <a:extLst>
                  <a:ext uri="{FF2B5EF4-FFF2-40B4-BE49-F238E27FC236}">
                    <a16:creationId xmlns:a16="http://schemas.microsoft.com/office/drawing/2014/main" id="{DB89C1B0-C79D-4014-B2CB-E26CAA071A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77271" y="5686679"/>
                <a:ext cx="2847441" cy="61747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Inhaltsplatzhalter 11">
                <a:extLst>
                  <a:ext uri="{FF2B5EF4-FFF2-40B4-BE49-F238E27FC236}">
                    <a16:creationId xmlns:a16="http://schemas.microsoft.com/office/drawing/2014/main" id="{073AC395-CE69-440E-8FF7-CD732C9F35B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225355" y="1827817"/>
                <a:ext cx="1944216" cy="61747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3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30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</m:acc>
                      <m:acc>
                        <m:accPr>
                          <m:chr m:val="̂"/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m:rPr>
                              <m:sty m:val="p"/>
                            </m:rPr>
                            <a:rPr lang="en-US" sz="3000" b="0" i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</m:acc>
                      <m:sSup>
                        <m:sSupPr>
                          <m:ctrlP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0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</m:acc>
                        </m:e>
                        <m:sup>
                          <m:r>
                            <a:rPr lang="en-US" sz="30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0" name="Inhaltsplatzhalter 11">
                <a:extLst>
                  <a:ext uri="{FF2B5EF4-FFF2-40B4-BE49-F238E27FC236}">
                    <a16:creationId xmlns:a16="http://schemas.microsoft.com/office/drawing/2014/main" id="{073AC395-CE69-440E-8FF7-CD732C9F35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5355" y="1827817"/>
                <a:ext cx="1944216" cy="6174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1" name="Textfeld 30">
            <a:extLst>
              <a:ext uri="{FF2B5EF4-FFF2-40B4-BE49-F238E27FC236}">
                <a16:creationId xmlns:a16="http://schemas.microsoft.com/office/drawing/2014/main" id="{D0380CA8-D386-465D-A89B-768CE481E781}"/>
              </a:ext>
            </a:extLst>
          </p:cNvPr>
          <p:cNvSpPr txBox="1"/>
          <p:nvPr/>
        </p:nvSpPr>
        <p:spPr>
          <a:xfrm>
            <a:off x="1225355" y="1269824"/>
            <a:ext cx="2291783" cy="44319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>
              <a:lnSpc>
                <a:spcPct val="95000"/>
              </a:lnSpc>
            </a:pPr>
            <a:r>
              <a:rPr lang="en-US" sz="2400" dirty="0">
                <a:solidFill>
                  <a:schemeClr val="bg1"/>
                </a:solidFill>
              </a:rPr>
              <a:t>Reduced SVD</a:t>
            </a:r>
            <a:endParaRPr lang="de-DE" sz="2400" dirty="0" err="1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Inhaltsplatzhalter 11">
                <a:extLst>
                  <a:ext uri="{FF2B5EF4-FFF2-40B4-BE49-F238E27FC236}">
                    <a16:creationId xmlns:a16="http://schemas.microsoft.com/office/drawing/2014/main" id="{E5B0CB5F-67A2-46CE-AB0F-D69402491CB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79902" y="640759"/>
                <a:ext cx="2028394" cy="603242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0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000" i="1">
                          <a:latin typeface="Cambria Math" panose="02040503050406030204" pitchFamily="18" charset="0"/>
                        </a:rPr>
                        <m:t>∈ </m:t>
                      </m:r>
                      <m:sSup>
                        <m:sSupPr>
                          <m:ctrlPr>
                            <a:rPr lang="en-US" sz="30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3000" dirty="0">
                              <a:latin typeface="Cambria Math" panose="02040503050406030204" pitchFamily="18" charset="0"/>
                            </a:rPr>
                            <m:t>ℂ</m:t>
                          </m:r>
                        </m:e>
                        <m:sup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sz="3000" i="1" dirty="0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sz="3000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</m:sSup>
                    </m:oMath>
                  </m:oMathPara>
                </a14:m>
                <a:endParaRPr lang="en-US" sz="30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3" name="Inhaltsplatzhalter 11">
                <a:extLst>
                  <a:ext uri="{FF2B5EF4-FFF2-40B4-BE49-F238E27FC236}">
                    <a16:creationId xmlns:a16="http://schemas.microsoft.com/office/drawing/2014/main" id="{E5B0CB5F-67A2-46CE-AB0F-D69402491C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79902" y="640759"/>
                <a:ext cx="2028394" cy="603242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38127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395" y="324000"/>
            <a:ext cx="11449050" cy="1124780"/>
          </a:xfrm>
        </p:spPr>
        <p:txBody>
          <a:bodyPr/>
          <a:lstStyle/>
          <a:p>
            <a:r>
              <a:rPr lang="en-US" dirty="0"/>
              <a:t>Geometrical interpretation SVD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8513E1D-3637-42BF-9008-6BCCB1FCB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20395" y="1207008"/>
                <a:ext cx="11449050" cy="42142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orthogonal</a:t>
                </a:r>
                <a:r>
                  <a:rPr lang="en-US" noProof="0" dirty="0"/>
                  <a:t> </a:t>
                </a:r>
              </a:p>
              <a:p>
                <a:pPr lvl="1">
                  <a:buClr>
                    <a:schemeClr val="accent1"/>
                  </a:buClr>
                  <a:buFont typeface="Arial" panose="020B0604020202020204" pitchFamily="34" charset="0"/>
                  <a:buChar char="→"/>
                </a:pPr>
                <a:r>
                  <a:rPr lang="en-US" dirty="0"/>
                  <a:t> </a:t>
                </a:r>
                <a:r>
                  <a:rPr lang="en-US" dirty="0">
                    <a:solidFill>
                      <a:srgbClr val="002060"/>
                    </a:solidFill>
                  </a:rPr>
                  <a:t>rotary-reflection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diagonal</a:t>
                </a:r>
              </a:p>
              <a:p>
                <a:pPr lvl="1">
                  <a:buFont typeface="Arial" panose="020B0604020202020204" pitchFamily="34" charset="0"/>
                  <a:buChar char="→"/>
                </a:pPr>
                <a:r>
                  <a:rPr lang="en-US" dirty="0">
                    <a:solidFill>
                      <a:srgbClr val="002060"/>
                    </a:solidFill>
                  </a:rPr>
                  <a:t> scaling</a:t>
                </a:r>
              </a:p>
              <a:p>
                <a:pPr lvl="1">
                  <a:buFont typeface="Arial" panose="020B0604020202020204" pitchFamily="34" charset="0"/>
                  <a:buChar char="→"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marL="215900" lvl="1" indent="0">
                  <a:buNone/>
                </a:pPr>
                <a:endParaRPr lang="en-US" dirty="0">
                  <a:solidFill>
                    <a:srgbClr val="002060"/>
                  </a:solidFill>
                </a:endParaRPr>
              </a:p>
              <a:p>
                <a:pPr lvl="1">
                  <a:buFont typeface="Arial" panose="020B0604020202020204" pitchFamily="34" charset="0"/>
                  <a:buChar char="→"/>
                </a:pPr>
                <a:endParaRPr lang="en-US" noProof="0" dirty="0">
                  <a:solidFill>
                    <a:srgbClr val="002060"/>
                  </a:solidFill>
                </a:endParaRPr>
              </a:p>
              <a:p>
                <a:pPr marL="0" indent="0">
                  <a:buNone/>
                </a:pPr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8513E1D-3637-42BF-9008-6BCCB1FCB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20395" y="1207008"/>
                <a:ext cx="11449050" cy="4214255"/>
              </a:xfrm>
              <a:blipFill>
                <a:blip r:embed="rId2"/>
                <a:stretch>
                  <a:fillRect l="-479" t="-5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CF2F7D9-0EBC-4BA9-BD60-3052CE0C56FE}"/>
                  </a:ext>
                </a:extLst>
              </p:cNvPr>
              <p:cNvSpPr txBox="1"/>
              <p:nvPr/>
            </p:nvSpPr>
            <p:spPr>
              <a:xfrm>
                <a:off x="5376613" y="1751788"/>
                <a:ext cx="2554162" cy="676805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3800" b="0" i="1" noProof="0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3800" b="0" i="1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800" b="0" i="1" noProof="0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3800" b="0" i="0" noProof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l-GR" sz="3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3800" b="0" i="1" noProof="0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sz="3800" noProof="0" dirty="0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FCF2F7D9-0EBC-4BA9-BD60-3052CE0C5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76613" y="1751788"/>
                <a:ext cx="2554162" cy="67680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DD28CE-EEFE-4DF1-84E1-8DDBD72AAB07}"/>
                  </a:ext>
                </a:extLst>
              </p:cNvPr>
              <p:cNvSpPr txBox="1"/>
              <p:nvPr/>
            </p:nvSpPr>
            <p:spPr>
              <a:xfrm>
                <a:off x="4774522" y="5365885"/>
                <a:ext cx="3340682" cy="954107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i="1" dirty="0" err="1"/>
                  <a:t>Hyperellipse</a:t>
                </a:r>
                <a:endParaRPr lang="en-US" sz="2000" i="1" dirty="0">
                  <a:solidFill>
                    <a:srgbClr val="002060"/>
                  </a:solidFill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lengths semiaxes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noProof="0" dirty="0"/>
                  <a:t> directions semiaxes</a:t>
                </a:r>
              </a:p>
            </p:txBody>
          </p:sp>
        </mc:Choice>
        <mc:Fallback xmlns="">
          <p:sp>
            <p:nvSpPr>
              <p:cNvPr id="5" name="Textfeld 4">
                <a:extLst>
                  <a:ext uri="{FF2B5EF4-FFF2-40B4-BE49-F238E27FC236}">
                    <a16:creationId xmlns:a16="http://schemas.microsoft.com/office/drawing/2014/main" id="{BFDD28CE-EEFE-4DF1-84E1-8DDBD72AA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74522" y="5365885"/>
                <a:ext cx="3340682" cy="954107"/>
              </a:xfrm>
              <a:prstGeom prst="rect">
                <a:avLst/>
              </a:prstGeom>
              <a:blipFill>
                <a:blip r:embed="rId5"/>
                <a:stretch>
                  <a:fillRect t="-2516" b="-81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Grafik 21">
            <a:extLst>
              <a:ext uri="{FF2B5EF4-FFF2-40B4-BE49-F238E27FC236}">
                <a16:creationId xmlns:a16="http://schemas.microsoft.com/office/drawing/2014/main" id="{C59D4768-0273-4049-BC95-79DD1C649F26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604" t="46671" r="5493" b="4855"/>
          <a:stretch/>
        </p:blipFill>
        <p:spPr>
          <a:xfrm>
            <a:off x="6230145" y="3125641"/>
            <a:ext cx="2448272" cy="1938279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A0BC893D-C34F-407A-8034-1FAB5F38628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40" t="265" r="50907" b="51261"/>
          <a:stretch/>
        </p:blipFill>
        <p:spPr>
          <a:xfrm>
            <a:off x="1456430" y="3125640"/>
            <a:ext cx="2088232" cy="1938279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149481E0-7090-45DA-8FCF-CF51F861372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2" r="8266" b="52112"/>
          <a:stretch/>
        </p:blipFill>
        <p:spPr>
          <a:xfrm>
            <a:off x="3916531" y="3203142"/>
            <a:ext cx="2016223" cy="1914874"/>
          </a:xfrm>
          <a:prstGeom prst="rect">
            <a:avLst/>
          </a:prstGeom>
        </p:spPr>
      </p:pic>
      <p:pic>
        <p:nvPicPr>
          <p:cNvPr id="25" name="Grafik 24">
            <a:extLst>
              <a:ext uri="{FF2B5EF4-FFF2-40B4-BE49-F238E27FC236}">
                <a16:creationId xmlns:a16="http://schemas.microsoft.com/office/drawing/2014/main" id="{18FDD4FC-D5AE-4003-AF01-995DCA0777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5" t="47900" r="52518" b="3626"/>
          <a:stretch/>
        </p:blipFill>
        <p:spPr>
          <a:xfrm>
            <a:off x="9328488" y="3125639"/>
            <a:ext cx="2160537" cy="1938279"/>
          </a:xfrm>
          <a:prstGeom prst="rect">
            <a:avLst/>
          </a:prstGeom>
        </p:spPr>
      </p:pic>
      <p:sp>
        <p:nvSpPr>
          <p:cNvPr id="26" name="Pfeil: nach rechts 25">
            <a:extLst>
              <a:ext uri="{FF2B5EF4-FFF2-40B4-BE49-F238E27FC236}">
                <a16:creationId xmlns:a16="http://schemas.microsoft.com/office/drawing/2014/main" id="{933BDE2C-F55E-4F1B-980C-89638C92F49F}"/>
              </a:ext>
            </a:extLst>
          </p:cNvPr>
          <p:cNvSpPr/>
          <p:nvPr/>
        </p:nvSpPr>
        <p:spPr>
          <a:xfrm>
            <a:off x="3478378" y="3957661"/>
            <a:ext cx="550745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/>
          </a:p>
        </p:txBody>
      </p:sp>
      <p:sp>
        <p:nvSpPr>
          <p:cNvPr id="27" name="Pfeil: nach rechts 26">
            <a:extLst>
              <a:ext uri="{FF2B5EF4-FFF2-40B4-BE49-F238E27FC236}">
                <a16:creationId xmlns:a16="http://schemas.microsoft.com/office/drawing/2014/main" id="{021682FA-14E5-41D0-9A8A-A2C20E330922}"/>
              </a:ext>
            </a:extLst>
          </p:cNvPr>
          <p:cNvSpPr/>
          <p:nvPr/>
        </p:nvSpPr>
        <p:spPr>
          <a:xfrm>
            <a:off x="5887392" y="3957661"/>
            <a:ext cx="550745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/>
          </a:p>
        </p:txBody>
      </p:sp>
      <p:sp>
        <p:nvSpPr>
          <p:cNvPr id="28" name="Pfeil: nach rechts 27">
            <a:extLst>
              <a:ext uri="{FF2B5EF4-FFF2-40B4-BE49-F238E27FC236}">
                <a16:creationId xmlns:a16="http://schemas.microsoft.com/office/drawing/2014/main" id="{85A69FB9-C3D9-4126-A67A-4BD19E4C0CB1}"/>
              </a:ext>
            </a:extLst>
          </p:cNvPr>
          <p:cNvSpPr/>
          <p:nvPr/>
        </p:nvSpPr>
        <p:spPr>
          <a:xfrm>
            <a:off x="8706967" y="3957661"/>
            <a:ext cx="550745" cy="360040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5000"/>
              </a:lnSpc>
            </a:pPr>
            <a:endParaRPr lang="de-DE" sz="2400" dirty="0" err="1"/>
          </a:p>
        </p:txBody>
      </p:sp>
    </p:spTree>
    <p:extLst>
      <p:ext uri="{BB962C8B-B14F-4D97-AF65-F5344CB8AC3E}">
        <p14:creationId xmlns:p14="http://schemas.microsoft.com/office/powerpoint/2010/main" val="1124317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 animBg="1"/>
      <p:bldP spid="26" grpId="0" animBg="1"/>
      <p:bldP spid="27" grpId="0" animBg="1"/>
      <p:bldP spid="28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D16619C-3393-4C40-A047-6B58736218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1897" y="324000"/>
            <a:ext cx="11449050" cy="1124780"/>
          </a:xfrm>
        </p:spPr>
        <p:txBody>
          <a:bodyPr/>
          <a:lstStyle/>
          <a:p>
            <a:r>
              <a:rPr lang="en-US" dirty="0"/>
              <a:t>Relation SVD to Eigenproblem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8513E1D-3637-42BF-9008-6BCCB1FCB55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225334" y="1831500"/>
                <a:ext cx="11449050" cy="421425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</m:oMath>
                </a14:m>
                <a:r>
                  <a:rPr lang="en-US" noProof="0" dirty="0"/>
                  <a:t> eigenvalues of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noProof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noProof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(</a:t>
                </a:r>
                <a14:m>
                  <m:oMath xmlns:m="http://schemas.openxmlformats.org/officeDocument/2006/math"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noProof="0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b="0" i="1" noProof="0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b="0" i="1" noProof="0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noProof="0" dirty="0"/>
                  <a:t>respectively) </a:t>
                </a:r>
              </a:p>
              <a:p>
                <a:r>
                  <a:rPr lang="en-US" i="1" noProof="0" dirty="0"/>
                  <a:t>Proof</a:t>
                </a:r>
              </a:p>
              <a:p>
                <a:endParaRPr lang="en-US" i="1" dirty="0"/>
              </a:p>
              <a:p>
                <a:endParaRPr lang="en-US" i="1" noProof="0" dirty="0"/>
              </a:p>
              <a:p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r>
                  <a:rPr lang="en-US" noProof="0" dirty="0"/>
                  <a:t>A regular </a:t>
                </a:r>
                <a14:m>
                  <m:oMath xmlns:m="http://schemas.openxmlformats.org/officeDocument/2006/math"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Σ</m:t>
                    </m:r>
                    <m:r>
                      <a:rPr lang="en-US" b="0" i="1" noProof="0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noProof="0" smtClean="0">
                        <a:latin typeface="Cambria Math" panose="02040503050406030204" pitchFamily="18" charset="0"/>
                      </a:rPr>
                      <m:t>Λ</m:t>
                    </m:r>
                  </m:oMath>
                </a14:m>
                <a:endParaRPr lang="en-US" noProof="0" dirty="0"/>
              </a:p>
            </p:txBody>
          </p:sp>
        </mc:Choice>
        <mc:Fallback xmlns="">
          <p:sp>
            <p:nvSpPr>
              <p:cNvPr id="7" name="Inhaltsplatzhalter 6">
                <a:extLst>
                  <a:ext uri="{FF2B5EF4-FFF2-40B4-BE49-F238E27FC236}">
                    <a16:creationId xmlns:a16="http://schemas.microsoft.com/office/drawing/2014/main" id="{58513E1D-3637-42BF-9008-6BCCB1FCB55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5334" y="1831500"/>
                <a:ext cx="11449050" cy="4214255"/>
              </a:xfrm>
              <a:blipFill>
                <a:blip r:embed="rId2"/>
                <a:stretch>
                  <a:fillRect l="-479" t="-2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platzhalter 7">
            <a:extLst>
              <a:ext uri="{FF2B5EF4-FFF2-40B4-BE49-F238E27FC236}">
                <a16:creationId xmlns:a16="http://schemas.microsoft.com/office/drawing/2014/main" id="{CCC45F7D-E3E4-4EF0-9BD2-EAD57B3FDC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109543" y="938786"/>
            <a:ext cx="11449049" cy="509994"/>
          </a:xfrm>
        </p:spPr>
        <p:txBody>
          <a:bodyPr/>
          <a:lstStyle/>
          <a:p>
            <a:r>
              <a:rPr lang="en-US" dirty="0"/>
              <a:t>Correlation matrices</a:t>
            </a:r>
            <a:endParaRPr lang="en-US" noProof="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2EFB359-4425-4F6B-889C-36D72C0F0DED}"/>
                  </a:ext>
                </a:extLst>
              </p:cNvPr>
              <p:cNvSpPr txBox="1"/>
              <p:nvPr/>
            </p:nvSpPr>
            <p:spPr>
              <a:xfrm>
                <a:off x="3513155" y="2497565"/>
                <a:ext cx="3138360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𝑈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sz="2400" dirty="0" err="1"/>
              </a:p>
            </p:txBody>
          </p:sp>
        </mc:Choice>
        <mc:Fallback xmlns="">
          <p:sp>
            <p:nvSpPr>
              <p:cNvPr id="6" name="Textfeld 5">
                <a:extLst>
                  <a:ext uri="{FF2B5EF4-FFF2-40B4-BE49-F238E27FC236}">
                    <a16:creationId xmlns:a16="http://schemas.microsoft.com/office/drawing/2014/main" id="{52EFB359-4425-4F6B-889C-36D72C0F0D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155" y="2497565"/>
                <a:ext cx="3138360" cy="4431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27127E3-A7E1-4994-AF0B-FE98597175A5}"/>
                  </a:ext>
                </a:extLst>
              </p:cNvPr>
              <p:cNvSpPr txBox="1"/>
              <p:nvPr/>
            </p:nvSpPr>
            <p:spPr>
              <a:xfrm>
                <a:off x="4151784" y="2942757"/>
                <a:ext cx="2248885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𝑈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sz="2400" dirty="0" err="1"/>
              </a:p>
            </p:txBody>
          </p:sp>
        </mc:Choice>
        <mc:Fallback xmlns="">
          <p:sp>
            <p:nvSpPr>
              <p:cNvPr id="10" name="Textfeld 9">
                <a:extLst>
                  <a:ext uri="{FF2B5EF4-FFF2-40B4-BE49-F238E27FC236}">
                    <a16:creationId xmlns:a16="http://schemas.microsoft.com/office/drawing/2014/main" id="{A27127E3-A7E1-4994-AF0B-FE98597175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1784" y="2942757"/>
                <a:ext cx="2248885" cy="4431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765D585-7B7A-4514-A413-4D7AF2282202}"/>
                  </a:ext>
                </a:extLst>
              </p:cNvPr>
              <p:cNvSpPr txBox="1"/>
              <p:nvPr/>
            </p:nvSpPr>
            <p:spPr>
              <a:xfrm>
                <a:off x="6236553" y="2933363"/>
                <a:ext cx="1656992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Σ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de-DE" sz="2400" dirty="0" err="1"/>
              </a:p>
            </p:txBody>
          </p:sp>
        </mc:Choice>
        <mc:Fallback xmlns="">
          <p:sp>
            <p:nvSpPr>
              <p:cNvPr id="11" name="Textfeld 10">
                <a:extLst>
                  <a:ext uri="{FF2B5EF4-FFF2-40B4-BE49-F238E27FC236}">
                    <a16:creationId xmlns:a16="http://schemas.microsoft.com/office/drawing/2014/main" id="{0765D585-7B7A-4514-A413-4D7AF22822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6553" y="2933363"/>
                <a:ext cx="1656992" cy="4431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D4FCAC4-5881-4501-A44D-21270894BD6E}"/>
                  </a:ext>
                </a:extLst>
              </p:cNvPr>
              <p:cNvSpPr txBox="1"/>
              <p:nvPr/>
            </p:nvSpPr>
            <p:spPr>
              <a:xfrm>
                <a:off x="4213717" y="3888928"/>
                <a:ext cx="1632691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de-DE" sz="2400" dirty="0" err="1"/>
              </a:p>
            </p:txBody>
          </p:sp>
        </mc:Choice>
        <mc:Fallback xmlns="">
          <p:sp>
            <p:nvSpPr>
              <p:cNvPr id="12" name="Textfeld 11">
                <a:extLst>
                  <a:ext uri="{FF2B5EF4-FFF2-40B4-BE49-F238E27FC236}">
                    <a16:creationId xmlns:a16="http://schemas.microsoft.com/office/drawing/2014/main" id="{9D4FCAC4-5881-4501-A44D-21270894B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3717" y="3888928"/>
                <a:ext cx="1632691" cy="4431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Geschweifte Klammer rechts 13">
            <a:extLst>
              <a:ext uri="{FF2B5EF4-FFF2-40B4-BE49-F238E27FC236}">
                <a16:creationId xmlns:a16="http://schemas.microsoft.com/office/drawing/2014/main" id="{34663A0B-5713-46AD-B53B-ABDC9A259F31}"/>
              </a:ext>
            </a:extLst>
          </p:cNvPr>
          <p:cNvSpPr/>
          <p:nvPr/>
        </p:nvSpPr>
        <p:spPr>
          <a:xfrm rot="5400000">
            <a:off x="5323640" y="3071321"/>
            <a:ext cx="115423" cy="598033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1E6AA68-1258-48C9-9114-C27C79E2BB0A}"/>
                  </a:ext>
                </a:extLst>
              </p:cNvPr>
              <p:cNvSpPr txBox="1"/>
              <p:nvPr/>
            </p:nvSpPr>
            <p:spPr>
              <a:xfrm>
                <a:off x="5178417" y="3439373"/>
                <a:ext cx="396391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2060"/>
                          </a:solidFill>
                          <a:latin typeface="Cambria Math" panose="02040503050406030204" pitchFamily="18" charset="0"/>
                        </a:rPr>
                        <m:t>𝐼</m:t>
                      </m:r>
                    </m:oMath>
                  </m:oMathPara>
                </a14:m>
                <a:endParaRPr lang="de-DE" sz="2400" dirty="0" err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5" name="Textfeld 14">
                <a:extLst>
                  <a:ext uri="{FF2B5EF4-FFF2-40B4-BE49-F238E27FC236}">
                    <a16:creationId xmlns:a16="http://schemas.microsoft.com/office/drawing/2014/main" id="{B1E6AA68-1258-48C9-9114-C27C79E2BB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8417" y="3439373"/>
                <a:ext cx="396391" cy="4431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Geschweifte Klammer rechts 15">
            <a:extLst>
              <a:ext uri="{FF2B5EF4-FFF2-40B4-BE49-F238E27FC236}">
                <a16:creationId xmlns:a16="http://schemas.microsoft.com/office/drawing/2014/main" id="{4FB6847B-BE55-431D-98A4-A279959B8087}"/>
              </a:ext>
            </a:extLst>
          </p:cNvPr>
          <p:cNvSpPr/>
          <p:nvPr/>
        </p:nvSpPr>
        <p:spPr>
          <a:xfrm rot="5400000">
            <a:off x="7043323" y="3153251"/>
            <a:ext cx="143015" cy="532332"/>
          </a:xfrm>
          <a:prstGeom prst="rightBrace">
            <a:avLst/>
          </a:prstGeom>
          <a:ln>
            <a:solidFill>
              <a:srgbClr val="00206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5727902-24BA-4919-8009-D97B415976AE}"/>
                  </a:ext>
                </a:extLst>
              </p:cNvPr>
              <p:cNvSpPr txBox="1"/>
              <p:nvPr/>
            </p:nvSpPr>
            <p:spPr>
              <a:xfrm>
                <a:off x="6916634" y="3505351"/>
                <a:ext cx="591764" cy="44319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l">
                  <a:lnSpc>
                    <a:spcPct val="95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  <m:sup>
                          <m:r>
                            <a:rPr lang="en-US" sz="2400" b="0" i="0" smtClean="0">
                              <a:solidFill>
                                <a:srgbClr val="00206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de-DE" sz="2400" dirty="0" err="1">
                  <a:solidFill>
                    <a:srgbClr val="002060"/>
                  </a:solidFill>
                </a:endParaRPr>
              </a:p>
            </p:txBody>
          </p:sp>
        </mc:Choice>
        <mc:Fallback xmlns="">
          <p:sp>
            <p:nvSpPr>
              <p:cNvPr id="17" name="Textfeld 16">
                <a:extLst>
                  <a:ext uri="{FF2B5EF4-FFF2-40B4-BE49-F238E27FC236}">
                    <a16:creationId xmlns:a16="http://schemas.microsoft.com/office/drawing/2014/main" id="{65727902-24BA-4919-8009-D97B415976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6634" y="3505351"/>
                <a:ext cx="591764" cy="4431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DD2B891F-918A-4C1C-86A1-308E0AB7B7C8}"/>
              </a:ext>
            </a:extLst>
          </p:cNvPr>
          <p:cNvSpPr txBox="1"/>
          <p:nvPr/>
        </p:nvSpPr>
        <p:spPr>
          <a:xfrm>
            <a:off x="2724571" y="5424816"/>
            <a:ext cx="5700474" cy="44319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l">
              <a:lnSpc>
                <a:spcPct val="95000"/>
              </a:lnSpc>
            </a:pPr>
            <a:r>
              <a:rPr lang="en-US" sz="2200" dirty="0"/>
              <a:t>Generalization</a:t>
            </a:r>
            <a:r>
              <a:rPr lang="en-US" sz="2400" dirty="0"/>
              <a:t> of the eigendecomposition</a:t>
            </a:r>
            <a:endParaRPr lang="de-DE" sz="2400" dirty="0"/>
          </a:p>
        </p:txBody>
      </p:sp>
    </p:spTree>
    <p:extLst>
      <p:ext uri="{BB962C8B-B14F-4D97-AF65-F5344CB8AC3E}">
        <p14:creationId xmlns:p14="http://schemas.microsoft.com/office/powerpoint/2010/main" val="48927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6" grpId="0"/>
      <p:bldP spid="10" grpId="0"/>
      <p:bldP spid="11" grpId="0"/>
      <p:bldP spid="12" grpId="0"/>
      <p:bldP spid="14" grpId="0" animBg="1"/>
      <p:bldP spid="15" grpId="0"/>
      <p:bldP spid="16" grpId="0" animBg="1"/>
      <p:bldP spid="17" grpId="0"/>
      <p:bldP spid="18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098CB6-585A-209B-502F-F2DF08DFBF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Adjustment of food prices</a:t>
            </a:r>
            <a:br>
              <a:rPr lang="en-US" dirty="0"/>
            </a:br>
            <a:r>
              <a:rPr lang="en-US" dirty="0"/>
              <a:t>to one inflation level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8CAEA-62E4-5460-5109-896AB8026DE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55425" y="2169522"/>
                <a:ext cx="10178322" cy="3593591"/>
              </a:xfrm>
            </p:spPr>
            <p:txBody>
              <a:bodyPr/>
              <a:lstStyle/>
              <a:p>
                <a:pPr marL="0" indent="0" algn="just">
                  <a:lnSpc>
                    <a:spcPct val="150000"/>
                  </a:lnSpc>
                  <a:buNone/>
                </a:pPr>
                <a:r>
                  <a:rPr lang="en-US" sz="2400" u="sng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Arial" panose="020B0604020202020204" pitchFamily="34" charset="0"/>
                  </a:rPr>
                  <a:t>Algorithm 1: </a:t>
                </a:r>
                <a:r>
                  <a:rPr lang="en-US" sz="2400" i="1" u="sng" dirty="0">
                    <a:effectLst/>
                    <a:latin typeface="Times New Roman" panose="02020603050405020304" pitchFamily="18" charset="0"/>
                    <a:ea typeface="DengXian" panose="02010600030101010101" pitchFamily="2" charset="-122"/>
                    <a:cs typeface="Arial" panose="020B0604020202020204" pitchFamily="34" charset="0"/>
                  </a:rPr>
                  <a:t>Adjustment of food prices to same inflation level</a:t>
                </a:r>
                <a:endParaRPr lang="en-US" sz="24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 </m:t>
                    </m:r>
                    <m:f>
                      <m:f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𝑦</m:t>
                                </m:r>
                              </m:e>
                            </m:acc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, </m:t>
                            </m:r>
                            <m:acc>
                              <m:accPr>
                                <m:chr m:val="̃"/>
                                <m:ctrlP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i="1">
                                    <a:effectLst/>
                                    <a:latin typeface="Cambria Math" panose="02040503050406030204" pitchFamily="18" charset="0"/>
                                    <a:ea typeface="DengXian" panose="02010600030101010101" pitchFamily="2" charset="-122"/>
                                    <a:cs typeface="Arial" panose="020B0604020202020204" pitchFamily="34" charset="0"/>
                                  </a:rPr>
                                  <m:t>𝑚</m:t>
                                </m:r>
                              </m:e>
                            </m:acc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𝑖</m:t>
                            </m:r>
                          </m:e>
                          <m:sub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𝑦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,  </m:t>
                            </m:r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𝑚</m:t>
                            </m:r>
                          </m:sub>
                        </m:sSub>
                      </m:den>
                    </m:f>
                  </m:oMath>
                </a14:m>
                <a:endParaRPr lang="en-US" sz="24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742950" lvl="1" indent="-285750" algn="just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</m:ctrlPr>
                          </m:accPr>
                          <m:e>
                            <m:r>
                              <a:rPr lang="en-US" sz="2400" i="1">
                                <a:effectLst/>
                                <a:latin typeface="Cambria Math" panose="02040503050406030204" pitchFamily="18" charset="0"/>
                                <a:ea typeface="DengXian" panose="02010600030101010101" pitchFamily="2" charset="-122"/>
                                <a:cs typeface="Arial" panose="020B0604020202020204" pitchFamily="34" charset="0"/>
                              </a:rPr>
                              <m:t>𝑃</m:t>
                            </m:r>
                          </m:e>
                        </m:acc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=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  <m:r>
                      <a:rPr lang="en-US" sz="2400" i="1">
                        <a:effectLst/>
                        <a:latin typeface="Cambria Math" panose="020405030504060302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rPr>
                      <m:t>∗</m:t>
                    </m:r>
                    <m:sSub>
                      <m:sSubPr>
                        <m:ctrlP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𝑃</m:t>
                        </m:r>
                      </m:e>
                      <m:sub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𝑦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, </m:t>
                        </m:r>
                        <m:r>
                          <a:rPr lang="en-US" sz="2400" i="1">
                            <a:effectLst/>
                            <a:latin typeface="Cambria Math" panose="02040503050406030204" pitchFamily="18" charset="0"/>
                            <a:ea typeface="DengXian" panose="02010600030101010101" pitchFamily="2" charset="-122"/>
                            <a:cs typeface="Arial" panose="020B0604020202020204" pitchFamily="34" charset="0"/>
                          </a:rPr>
                          <m:t>𝑚</m:t>
                        </m:r>
                      </m:sub>
                    </m:sSub>
                  </m:oMath>
                </a14:m>
                <a:endParaRPr lang="en-US" sz="1200" dirty="0">
                  <a:effectLst/>
                  <a:latin typeface="Times New Roman" panose="02020603050405020304" pitchFamily="18" charset="0"/>
                  <a:ea typeface="DengXian" panose="02010600030101010101" pitchFamily="2" charset="-122"/>
                  <a:cs typeface="Arial" panose="020B0604020202020204" pitchFamily="34" charset="0"/>
                </a:endParaRPr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628CAEA-62E4-5460-5109-896AB8026DE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55425" y="2169522"/>
                <a:ext cx="10178322" cy="3593591"/>
              </a:xfrm>
              <a:blipFill>
                <a:blip r:embed="rId2"/>
                <a:stretch>
                  <a:fillRect l="-9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Inhaltsplatzhalter 11">
                <a:extLst>
                  <a:ext uri="{FF2B5EF4-FFF2-40B4-BE49-F238E27FC236}">
                    <a16:creationId xmlns:a16="http://schemas.microsoft.com/office/drawing/2014/main" id="{05E0DBDA-10D6-9E7A-F19F-D9231825DA2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411531" y="3346876"/>
                <a:ext cx="1311202" cy="38920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Inflation </a:t>
                </a:r>
                <a14:m>
                  <m:oMath xmlns:m="http://schemas.openxmlformats.org/officeDocument/2006/math">
                    <m:r>
                      <a:rPr lang="en-US" sz="240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Inhaltsplatzhalter 11">
                <a:extLst>
                  <a:ext uri="{FF2B5EF4-FFF2-40B4-BE49-F238E27FC236}">
                    <a16:creationId xmlns:a16="http://schemas.microsoft.com/office/drawing/2014/main" id="{05E0DBDA-10D6-9E7A-F19F-D9231825DA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1531" y="3346876"/>
                <a:ext cx="1311202" cy="389209"/>
              </a:xfrm>
              <a:prstGeom prst="rect">
                <a:avLst/>
              </a:prstGeom>
              <a:blipFill>
                <a:blip r:embed="rId3"/>
                <a:stretch>
                  <a:fillRect l="-13825" t="-16667" b="-4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Inhaltsplatzhalter 11">
                <a:extLst>
                  <a:ext uri="{FF2B5EF4-FFF2-40B4-BE49-F238E27FC236}">
                    <a16:creationId xmlns:a16="http://schemas.microsoft.com/office/drawing/2014/main" id="{001181BE-A6A2-773C-22EB-E5156730A31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5706" y="3885352"/>
                <a:ext cx="4677878" cy="38920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 </m:t>
                    </m:r>
                    <m:acc>
                      <m:accPr>
                        <m:chr m:val="̃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Base year, base month (2022,4)</a:t>
                </a:r>
              </a:p>
            </p:txBody>
          </p:sp>
        </mc:Choice>
        <mc:Fallback>
          <p:sp>
            <p:nvSpPr>
              <p:cNvPr id="5" name="Inhaltsplatzhalter 11">
                <a:extLst>
                  <a:ext uri="{FF2B5EF4-FFF2-40B4-BE49-F238E27FC236}">
                    <a16:creationId xmlns:a16="http://schemas.microsoft.com/office/drawing/2014/main" id="{001181BE-A6A2-773C-22EB-E5156730A3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06" y="3885352"/>
                <a:ext cx="4677878" cy="389209"/>
              </a:xfrm>
              <a:prstGeom prst="rect">
                <a:avLst/>
              </a:prstGeom>
              <a:blipFill>
                <a:blip r:embed="rId4"/>
                <a:stretch>
                  <a:fillRect l="-2208" t="-16667" b="-4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Inhaltsplatzhalter 11">
                <a:extLst>
                  <a:ext uri="{FF2B5EF4-FFF2-40B4-BE49-F238E27FC236}">
                    <a16:creationId xmlns:a16="http://schemas.microsoft.com/office/drawing/2014/main" id="{7F148AEB-EF53-7103-9A8B-DD89F2304B5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959891" y="3346876"/>
                <a:ext cx="1633693" cy="38920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multiplier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6" name="Inhaltsplatzhalter 11">
                <a:extLst>
                  <a:ext uri="{FF2B5EF4-FFF2-40B4-BE49-F238E27FC236}">
                    <a16:creationId xmlns:a16="http://schemas.microsoft.com/office/drawing/2014/main" id="{7F148AEB-EF53-7103-9A8B-DD89F2304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59891" y="3346876"/>
                <a:ext cx="1633693" cy="389209"/>
              </a:xfrm>
              <a:prstGeom prst="rect">
                <a:avLst/>
              </a:prstGeom>
              <a:blipFill>
                <a:blip r:embed="rId5"/>
                <a:stretch>
                  <a:fillRect l="-11111" t="-16667" b="-4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Inhaltsplatzhalter 11">
                <a:extLst>
                  <a:ext uri="{FF2B5EF4-FFF2-40B4-BE49-F238E27FC236}">
                    <a16:creationId xmlns:a16="http://schemas.microsoft.com/office/drawing/2014/main" id="{6128C051-E698-6CAE-FF18-B70F0FC4F10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5706" y="4423824"/>
                <a:ext cx="2696895" cy="531236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  <m:sub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acc>
                            <m:accPr>
                              <m:chr m:val="̃"/>
                              <m:ctrlP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</m:acc>
                        </m:sub>
                      </m:sSub>
                      <m:r>
                        <a:rPr lang="en-US" sz="2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=19.5%</m:t>
                      </m:r>
                    </m:oMath>
                  </m:oMathPara>
                </a14:m>
                <a:endParaRPr lang="en-US" sz="2400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Inhaltsplatzhalter 11">
                <a:extLst>
                  <a:ext uri="{FF2B5EF4-FFF2-40B4-BE49-F238E27FC236}">
                    <a16:creationId xmlns:a16="http://schemas.microsoft.com/office/drawing/2014/main" id="{6128C051-E698-6CAE-FF18-B70F0FC4F1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06" y="4423824"/>
                <a:ext cx="2696895" cy="5312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Inhaltsplatzhalter 11">
                <a:extLst>
                  <a:ext uri="{FF2B5EF4-FFF2-40B4-BE49-F238E27FC236}">
                    <a16:creationId xmlns:a16="http://schemas.microsoft.com/office/drawing/2014/main" id="{53715A8D-F9C5-B400-89B6-C5376DD63A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15706" y="3346878"/>
                <a:ext cx="1258668" cy="389209"/>
              </a:xfrm>
              <a:prstGeom prst="rect">
                <a:avLst/>
              </a:prstGeom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vert="horz" wrap="square" lIns="0" tIns="0" rIns="0" bIns="0" rtlCol="0" anchor="t" anchorCtr="0">
                <a:spAutoFit/>
              </a:bodyPr>
              <a:lstStyle>
                <a:lvl1pPr marL="228600" indent="-2286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0850" indent="-23495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6667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89535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117600" indent="-215900" algn="l" defTabSz="914400" rtl="0" eaLnBrk="1" latinLnBrk="0" hangingPunct="1">
                  <a:lnSpc>
                    <a:spcPct val="114000"/>
                  </a:lnSpc>
                  <a:spcBef>
                    <a:spcPts val="0"/>
                  </a:spcBef>
                  <a:spcAft>
                    <a:spcPts val="600"/>
                  </a:spcAft>
                  <a:buFont typeface="Calibri" panose="020F0502020204030204" pitchFamily="34" charset="0"/>
                  <a:buChar char="•"/>
                  <a:defRPr sz="22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400" dirty="0">
                    <a:solidFill>
                      <a:schemeClr val="bg1"/>
                    </a:solidFill>
                  </a:rPr>
                  <a:t>Prices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𝑃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8" name="Inhaltsplatzhalter 11">
                <a:extLst>
                  <a:ext uri="{FF2B5EF4-FFF2-40B4-BE49-F238E27FC236}">
                    <a16:creationId xmlns:a16="http://schemas.microsoft.com/office/drawing/2014/main" id="{53715A8D-F9C5-B400-89B6-C5376DD63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5706" y="3346878"/>
                <a:ext cx="1258668" cy="389209"/>
              </a:xfrm>
              <a:prstGeom prst="rect">
                <a:avLst/>
              </a:prstGeom>
              <a:blipFill>
                <a:blip r:embed="rId7"/>
                <a:stretch>
                  <a:fillRect l="-13876" t="-16667" b="-439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4549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93BC222-30F2-4EC1-A491-B79C5FE08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Sources IMAGES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A84DE57-02DF-453A-9079-F844F2356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>
                <a:hlinkClick r:id="rId2"/>
              </a:rPr>
              <a:t>https://pixabay.com/images/id-2254711/</a:t>
            </a:r>
            <a:endParaRPr lang="de-DE" dirty="0"/>
          </a:p>
          <a:p>
            <a:r>
              <a:rPr lang="de-DE" dirty="0">
                <a:hlinkClick r:id="rId3"/>
              </a:rPr>
              <a:t>https://pixabay.com/images/id-1908436/</a:t>
            </a:r>
            <a:endParaRPr lang="de-DE" dirty="0"/>
          </a:p>
          <a:p>
            <a:r>
              <a:rPr lang="de-DE" dirty="0">
                <a:hlinkClick r:id="rId4"/>
              </a:rPr>
              <a:t>https://pixabay.com/images/id-3544048/</a:t>
            </a:r>
            <a:endParaRPr lang="de-DE" dirty="0"/>
          </a:p>
          <a:p>
            <a:r>
              <a:rPr lang="de-DE" dirty="0">
                <a:hlinkClick r:id="rId5"/>
              </a:rPr>
              <a:t>https://pixabay.com/images/id-2542308/</a:t>
            </a:r>
            <a:endParaRPr lang="de-DE" dirty="0"/>
          </a:p>
          <a:p>
            <a:r>
              <a:rPr lang="de-DE" dirty="0">
                <a:hlinkClick r:id="rId6"/>
              </a:rPr>
              <a:t>https://pixabay.com/images/id-4282884/</a:t>
            </a:r>
            <a:endParaRPr lang="de-DE" dirty="0"/>
          </a:p>
          <a:p>
            <a:r>
              <a:rPr lang="de-DE" dirty="0">
                <a:hlinkClick r:id="rId7"/>
              </a:rPr>
              <a:t>https://pixabay.com/images/id-392707/</a:t>
            </a:r>
            <a:r>
              <a:rPr lang="de-DE" dirty="0"/>
              <a:t> </a:t>
            </a:r>
          </a:p>
          <a:p>
            <a:r>
              <a:rPr lang="de-DE" dirty="0">
                <a:hlinkClick r:id="rId8"/>
              </a:rPr>
              <a:t>https://pixabay.com/images/id-123200/</a:t>
            </a:r>
            <a:r>
              <a:rPr lang="de-DE" dirty="0"/>
              <a:t> </a:t>
            </a:r>
          </a:p>
          <a:p>
            <a:r>
              <a:rPr lang="de-DE" dirty="0">
                <a:hlinkClick r:id="rId9"/>
              </a:rPr>
              <a:t>https://pixabay.com/images/id-752153/</a:t>
            </a:r>
            <a:r>
              <a:rPr lang="de-DE" dirty="0"/>
              <a:t> </a:t>
            </a:r>
          </a:p>
          <a:p>
            <a:r>
              <a:rPr lang="de-DE" dirty="0">
                <a:hlinkClick r:id="rId10"/>
              </a:rPr>
              <a:t>https://pixabay.com/images/id-1935/</a:t>
            </a:r>
            <a:r>
              <a:rPr lang="de-DE" dirty="0"/>
              <a:t>  </a:t>
            </a:r>
          </a:p>
          <a:p>
            <a:r>
              <a:rPr lang="de-DE" dirty="0">
                <a:hlinkClick r:id="rId11"/>
              </a:rPr>
              <a:t>https://pixabay.com/images/id-1179119/</a:t>
            </a:r>
            <a:r>
              <a:rPr lang="de-DE" dirty="0"/>
              <a:t> </a:t>
            </a:r>
          </a:p>
          <a:p>
            <a:r>
              <a:rPr lang="de-DE" b="0" i="0" dirty="0">
                <a:solidFill>
                  <a:srgbClr val="000000"/>
                </a:solidFill>
                <a:effectLst/>
                <a:latin typeface="PlusJakartaSans"/>
                <a:hlinkClick r:id="rId12"/>
              </a:rPr>
              <a:t>https://www.pexels.com/de-de/foto/gelber-mais-547264/</a:t>
            </a:r>
            <a:endParaRPr lang="de-DE" b="0" i="0" dirty="0">
              <a:solidFill>
                <a:srgbClr val="000000"/>
              </a:solidFill>
              <a:effectLst/>
              <a:latin typeface="PlusJakartaSans"/>
            </a:endParaRPr>
          </a:p>
          <a:p>
            <a:r>
              <a:rPr lang="en-US" dirty="0">
                <a:hlinkClick r:id="rId13"/>
              </a:rPr>
              <a:t>UN World Food </a:t>
            </a:r>
            <a:r>
              <a:rPr lang="en-US" dirty="0" err="1">
                <a:hlinkClick r:id="rId13"/>
              </a:rPr>
              <a:t>Programme</a:t>
            </a:r>
            <a:r>
              <a:rPr lang="en-US" dirty="0">
                <a:hlinkClick r:id="rId13"/>
              </a:rPr>
              <a:t> (WFP)</a:t>
            </a:r>
            <a:r>
              <a:rPr lang="de-DE" b="0" i="0" dirty="0">
                <a:solidFill>
                  <a:srgbClr val="000000"/>
                </a:solidFill>
                <a:effectLst/>
                <a:latin typeface="PlusJakartaSans"/>
              </a:rPr>
              <a:t>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23673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4622CBA-320C-4D8A-8C43-40E8C03C0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Research Questions</a:t>
            </a:r>
            <a:endParaRPr lang="de-DE" sz="28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45B2AB-E163-4177-A76E-98B36945BF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458" y="1566708"/>
            <a:ext cx="6158418" cy="4985124"/>
          </a:xfrm>
        </p:spPr>
        <p:txBody>
          <a:bodyPr>
            <a:normAutofit/>
          </a:bodyPr>
          <a:lstStyle/>
          <a:p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food prices evolve per </a:t>
            </a:r>
            <a:r>
              <a:rPr lang="en-US" sz="2200" b="1" dirty="0">
                <a:solidFill>
                  <a:schemeClr val="accent1"/>
                </a:solidFill>
              </a:rPr>
              <a:t>commodity</a:t>
            </a:r>
            <a:r>
              <a:rPr lang="en-US" sz="2200" b="1" dirty="0"/>
              <a:t>,</a:t>
            </a:r>
            <a:r>
              <a:rPr lang="en-US" sz="2200" dirty="0"/>
              <a:t> </a:t>
            </a:r>
            <a:r>
              <a:rPr lang="en-US" sz="2200" b="1" dirty="0">
                <a:solidFill>
                  <a:schemeClr val="accent1"/>
                </a:solidFill>
              </a:rPr>
              <a:t>region</a:t>
            </a:r>
            <a:r>
              <a:rPr lang="en-US" sz="2200" i="1" dirty="0"/>
              <a:t>,</a:t>
            </a:r>
            <a:r>
              <a:rPr lang="en-US" sz="2200" dirty="0"/>
              <a:t> and in case of a </a:t>
            </a:r>
            <a:r>
              <a:rPr lang="en-US" sz="2200" b="1" dirty="0">
                <a:solidFill>
                  <a:schemeClr val="accent1"/>
                </a:solidFill>
              </a:rPr>
              <a:t>drought</a:t>
            </a:r>
            <a:r>
              <a:rPr lang="en-US" sz="2200" dirty="0"/>
              <a:t> event?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does the </a:t>
            </a:r>
            <a:r>
              <a:rPr lang="en-US" sz="2200" b="1" dirty="0">
                <a:solidFill>
                  <a:schemeClr val="accent1"/>
                </a:solidFill>
              </a:rPr>
              <a:t>spike</a:t>
            </a:r>
            <a:r>
              <a:rPr lang="en-US" sz="2200" dirty="0"/>
              <a:t> in 2017-2020 vary by commodity?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do </a:t>
            </a:r>
            <a:r>
              <a:rPr lang="en-US" sz="2200" b="1" dirty="0">
                <a:solidFill>
                  <a:schemeClr val="accent1"/>
                </a:solidFill>
              </a:rPr>
              <a:t>Maize</a:t>
            </a:r>
            <a:r>
              <a:rPr lang="en-US" sz="2200" dirty="0"/>
              <a:t> prices evolve according to the </a:t>
            </a:r>
            <a:r>
              <a:rPr lang="en-US" sz="2200" b="1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? 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200" dirty="0"/>
              <a:t>How </a:t>
            </a:r>
            <a:r>
              <a:rPr lang="en-US" sz="2200" b="1" dirty="0">
                <a:solidFill>
                  <a:schemeClr val="accent1"/>
                </a:solidFill>
              </a:rPr>
              <a:t>reliable</a:t>
            </a:r>
            <a:r>
              <a:rPr lang="en-US" sz="2200" dirty="0"/>
              <a:t> are the insights for the </a:t>
            </a:r>
            <a:r>
              <a:rPr lang="en-US" sz="2200" dirty="0">
                <a:solidFill>
                  <a:schemeClr val="accent1"/>
                </a:solidFill>
              </a:rPr>
              <a:t>statistical</a:t>
            </a:r>
            <a:r>
              <a:rPr lang="en-US" sz="2200" dirty="0"/>
              <a:t> approach in the first two and the </a:t>
            </a:r>
            <a:r>
              <a:rPr lang="en-US" sz="2200" dirty="0">
                <a:solidFill>
                  <a:schemeClr val="accent1"/>
                </a:solidFill>
              </a:rPr>
              <a:t>DMD</a:t>
            </a:r>
            <a:r>
              <a:rPr lang="en-US" sz="2200" dirty="0"/>
              <a:t> approach taken in the third sub-question? </a:t>
            </a:r>
          </a:p>
        </p:txBody>
      </p:sp>
      <p:pic>
        <p:nvPicPr>
          <p:cNvPr id="8" name="Grafik 7" descr="Hilfe">
            <a:extLst>
              <a:ext uri="{FF2B5EF4-FFF2-40B4-BE49-F238E27FC236}">
                <a16:creationId xmlns:a16="http://schemas.microsoft.com/office/drawing/2014/main" id="{C9A50C97-1FBC-4700-8734-62087124B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107" y="2655770"/>
            <a:ext cx="2811379" cy="28113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2852B1D-6524-1968-1D19-A33F7AB51C90}"/>
              </a:ext>
            </a:extLst>
          </p:cNvPr>
          <p:cNvSpPr/>
          <p:nvPr/>
        </p:nvSpPr>
        <p:spPr>
          <a:xfrm>
            <a:off x="795458" y="731519"/>
            <a:ext cx="6158418" cy="8277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0" i="1" u="none" strike="noStrike" baseline="0" dirty="0">
                <a:solidFill>
                  <a:srgbClr val="000000"/>
                </a:solidFill>
                <a:latin typeface="Times New Roman" panose="02020603050405020304" pitchFamily="18" charset="0"/>
              </a:rPr>
              <a:t>“How can a data-driven model be used to analyze the effect of drought on food prices in Malawi?”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28367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72ADD6D-C382-44B3-86A9-54A6EBCE3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Methodology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651725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8A94-423E-7A88-9A21-D1BC080F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D2442-AB5C-28CF-02EA-FCBDFCE05363}"/>
              </a:ext>
            </a:extLst>
          </p:cNvPr>
          <p:cNvSpPr/>
          <p:nvPr/>
        </p:nvSpPr>
        <p:spPr>
          <a:xfrm>
            <a:off x="2099733" y="1684867"/>
            <a:ext cx="1718734" cy="1109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Data</a:t>
            </a:r>
          </a:p>
          <a:p>
            <a:pPr algn="ctr"/>
            <a:r>
              <a:rPr lang="en-US" dirty="0"/>
              <a:t>(WFP)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0EE10-368C-7DD0-5969-EA84F5A2D277}"/>
              </a:ext>
            </a:extLst>
          </p:cNvPr>
          <p:cNvSpPr/>
          <p:nvPr/>
        </p:nvSpPr>
        <p:spPr>
          <a:xfrm>
            <a:off x="5236633" y="1684865"/>
            <a:ext cx="1718734" cy="1109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Coordinates (WFP)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06791-A70C-3BF5-7F21-F5486ADDBB86}"/>
              </a:ext>
            </a:extLst>
          </p:cNvPr>
          <p:cNvSpPr/>
          <p:nvPr/>
        </p:nvSpPr>
        <p:spPr>
          <a:xfrm>
            <a:off x="8542867" y="1684865"/>
            <a:ext cx="1718734" cy="11091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Climate Data (SPEI)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A97AF-E61E-64DE-E194-C5DB8182CD68}"/>
              </a:ext>
            </a:extLst>
          </p:cNvPr>
          <p:cNvSpPr/>
          <p:nvPr/>
        </p:nvSpPr>
        <p:spPr>
          <a:xfrm>
            <a:off x="3577165" y="3429000"/>
            <a:ext cx="1934634" cy="11091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Data with Market Coordinates (WFP)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F5AAC-52B8-F79B-10F1-63BF06F73732}"/>
              </a:ext>
            </a:extLst>
          </p:cNvPr>
          <p:cNvSpPr/>
          <p:nvPr/>
        </p:nvSpPr>
        <p:spPr>
          <a:xfrm>
            <a:off x="6955367" y="5173135"/>
            <a:ext cx="1934634" cy="11091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Data (Prices &amp; Climate)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49A71FD-A589-019B-6678-C4BB155D32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3434291" y="2318809"/>
            <a:ext cx="635000" cy="1585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9C9F598-DB8D-7CAF-72FA-11E57433064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002740" y="2335740"/>
            <a:ext cx="635002" cy="15515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91ABF49-9514-5B32-7859-DC70D417EF5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7472891" y="3243791"/>
            <a:ext cx="2379137" cy="1479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26AE67E-46F3-B438-A64E-23763C51A43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11799" y="3983567"/>
            <a:ext cx="2410885" cy="1189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7F139C-9687-B2A5-497E-8BDED807C3DF}"/>
              </a:ext>
            </a:extLst>
          </p:cNvPr>
          <p:cNvSpPr txBox="1"/>
          <p:nvPr/>
        </p:nvSpPr>
        <p:spPr>
          <a:xfrm>
            <a:off x="6129865" y="3337235"/>
            <a:ext cx="338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Nearest Neighbor </a:t>
            </a:r>
          </a:p>
          <a:p>
            <a:pPr algn="ctr"/>
            <a:r>
              <a:rPr lang="en-US" i="1" dirty="0"/>
              <a:t>Market &amp; SPEI measure point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194C93-B800-CB98-B7F1-DA018CC38BA6}"/>
              </a:ext>
            </a:extLst>
          </p:cNvPr>
          <p:cNvSpPr txBox="1"/>
          <p:nvPr/>
        </p:nvSpPr>
        <p:spPr>
          <a:xfrm>
            <a:off x="9715504" y="4424267"/>
            <a:ext cx="19684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Relevant subset of time (SPEI &amp; WFP)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99735-E496-D3F7-C8B2-E7439E783DFC}"/>
              </a:ext>
            </a:extLst>
          </p:cNvPr>
          <p:cNvSpPr txBox="1"/>
          <p:nvPr/>
        </p:nvSpPr>
        <p:spPr>
          <a:xfrm>
            <a:off x="9715502" y="5171051"/>
            <a:ext cx="19684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common inflation level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533FE4-8C68-9FF5-763D-CC1C428AD452}"/>
              </a:ext>
            </a:extLst>
          </p:cNvPr>
          <p:cNvSpPr txBox="1"/>
          <p:nvPr/>
        </p:nvSpPr>
        <p:spPr>
          <a:xfrm>
            <a:off x="9715503" y="5917835"/>
            <a:ext cx="196849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Remove extreme outliers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A3A4EEE-E5FB-9D9E-3CD5-274E1B7CE78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244" r="7199"/>
          <a:stretch/>
        </p:blipFill>
        <p:spPr>
          <a:xfrm>
            <a:off x="967309" y="3687658"/>
            <a:ext cx="2410885" cy="271671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110FBEC-652B-62A5-C1B9-15DB29E09A3E}"/>
              </a:ext>
            </a:extLst>
          </p:cNvPr>
          <p:cNvSpPr txBox="1"/>
          <p:nvPr/>
        </p:nvSpPr>
        <p:spPr>
          <a:xfrm>
            <a:off x="9715502" y="3983566"/>
            <a:ext cx="200236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pic>
        <p:nvPicPr>
          <p:cNvPr id="10" name="Grafik 3">
            <a:extLst>
              <a:ext uri="{FF2B5EF4-FFF2-40B4-BE49-F238E27FC236}">
                <a16:creationId xmlns:a16="http://schemas.microsoft.com/office/drawing/2014/main" id="{7FE25A49-9F38-F4AE-3256-37E998D5B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38633" y="293834"/>
            <a:ext cx="1663700" cy="1109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87755-33BD-E05C-3011-7F34CE13C660}"/>
                  </a:ext>
                </a:extLst>
              </p:cNvPr>
              <p:cNvSpPr txBox="1"/>
              <p:nvPr/>
            </p:nvSpPr>
            <p:spPr>
              <a:xfrm>
                <a:off x="10261601" y="663734"/>
                <a:ext cx="1587499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SPEI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C6087755-33BD-E05C-3011-7F34CE13C6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601" y="663734"/>
                <a:ext cx="1587499" cy="369332"/>
              </a:xfrm>
              <a:prstGeom prst="rect">
                <a:avLst/>
              </a:prstGeom>
              <a:blipFill>
                <a:blip r:embed="rId4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95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31" grpId="0"/>
      <p:bldP spid="36" grpId="0" animBg="1"/>
      <p:bldP spid="38" grpId="0" animBg="1"/>
      <p:bldP spid="39" grpId="0" animBg="1"/>
      <p:bldP spid="9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8A94-423E-7A88-9A21-D1BC080F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000" dirty="0"/>
              <a:t>Data QUALITY &amp; Research Strategy</a:t>
            </a:r>
          </a:p>
        </p:txBody>
      </p:sp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C0B363E0-BBA1-FC9A-228D-A8BA50E1E0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3981131"/>
              </p:ext>
            </p:extLst>
          </p:nvPr>
        </p:nvGraphicFramePr>
        <p:xfrm>
          <a:off x="1305174" y="2038392"/>
          <a:ext cx="6468531" cy="232080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0125">
                  <a:extLst>
                    <a:ext uri="{9D8B030D-6E8A-4147-A177-3AD203B41FA5}">
                      <a16:colId xmlns:a16="http://schemas.microsoft.com/office/drawing/2014/main" val="4207877636"/>
                    </a:ext>
                  </a:extLst>
                </a:gridCol>
                <a:gridCol w="739588">
                  <a:extLst>
                    <a:ext uri="{9D8B030D-6E8A-4147-A177-3AD203B41FA5}">
                      <a16:colId xmlns:a16="http://schemas.microsoft.com/office/drawing/2014/main" val="3333934101"/>
                    </a:ext>
                  </a:extLst>
                </a:gridCol>
                <a:gridCol w="1058884">
                  <a:extLst>
                    <a:ext uri="{9D8B030D-6E8A-4147-A177-3AD203B41FA5}">
                      <a16:colId xmlns:a16="http://schemas.microsoft.com/office/drawing/2014/main" val="808220029"/>
                    </a:ext>
                  </a:extLst>
                </a:gridCol>
                <a:gridCol w="1121170">
                  <a:extLst>
                    <a:ext uri="{9D8B030D-6E8A-4147-A177-3AD203B41FA5}">
                      <a16:colId xmlns:a16="http://schemas.microsoft.com/office/drawing/2014/main" val="521381392"/>
                    </a:ext>
                  </a:extLst>
                </a:gridCol>
                <a:gridCol w="1095477">
                  <a:extLst>
                    <a:ext uri="{9D8B030D-6E8A-4147-A177-3AD203B41FA5}">
                      <a16:colId xmlns:a16="http://schemas.microsoft.com/office/drawing/2014/main" val="1666327685"/>
                    </a:ext>
                  </a:extLst>
                </a:gridCol>
                <a:gridCol w="913287">
                  <a:extLst>
                    <a:ext uri="{9D8B030D-6E8A-4147-A177-3AD203B41FA5}">
                      <a16:colId xmlns:a16="http://schemas.microsoft.com/office/drawing/2014/main" val="1743852450"/>
                    </a:ext>
                  </a:extLst>
                </a:gridCol>
              </a:tblGrid>
              <a:tr h="5524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Commodity 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(all retail)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prices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Number of missing prices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Start Time (Y, M)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End Time (Y, M)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598729"/>
                  </a:ext>
                </a:extLst>
              </a:tr>
              <a:tr h="1497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Beans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Cassava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Cowpeas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Groundnuts (shelled)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Maize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Pigeon 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72.45%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90.30%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94.79%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63.34%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54.15%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95.20%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75.79%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8,053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11,668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4,544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4,453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15,386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3,350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9,986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11,115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12,922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4,794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7,030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28,413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3,519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13,176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2012, 06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2007, 02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2015, 05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2012, 06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2003, 01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2015, 05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2007, 01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2020, 04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2022, 03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2019, 07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2020, 04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2022, 03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2019, 07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2022, 03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883878"/>
                  </a:ext>
                </a:extLst>
              </a:tr>
              <a:tr h="230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70.94 %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57,440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80,969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3980421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ABFBDA82-B937-70DA-D999-F395FC702697}"/>
              </a:ext>
            </a:extLst>
          </p:cNvPr>
          <p:cNvSpPr/>
          <p:nvPr/>
        </p:nvSpPr>
        <p:spPr>
          <a:xfrm>
            <a:off x="2965164" y="1242942"/>
            <a:ext cx="3148553" cy="691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Data quality (Price Data WFP)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D602CC-11B5-4EBC-EFCA-A4D151E31593}"/>
              </a:ext>
            </a:extLst>
          </p:cNvPr>
          <p:cNvSpPr/>
          <p:nvPr/>
        </p:nvSpPr>
        <p:spPr>
          <a:xfrm>
            <a:off x="8230251" y="1242941"/>
            <a:ext cx="2103487" cy="69182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Research Strategy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3A06A4-2B52-57CE-4F85-73B5DA750F72}"/>
              </a:ext>
            </a:extLst>
          </p:cNvPr>
          <p:cNvSpPr/>
          <p:nvPr/>
        </p:nvSpPr>
        <p:spPr>
          <a:xfrm>
            <a:off x="8230253" y="2648599"/>
            <a:ext cx="2103487" cy="904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Purely statistical approach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299E8DE-9D54-F08A-DA36-69621FFB9AD5}"/>
              </a:ext>
            </a:extLst>
          </p:cNvPr>
          <p:cNvSpPr/>
          <p:nvPr/>
        </p:nvSpPr>
        <p:spPr>
          <a:xfrm>
            <a:off x="8267523" y="5211071"/>
            <a:ext cx="2103487" cy="904974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Machine Learning Approach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D75E08-C8BD-CEE9-3F33-8C6D1E88D1C4}"/>
              </a:ext>
            </a:extLst>
          </p:cNvPr>
          <p:cNvSpPr/>
          <p:nvPr/>
        </p:nvSpPr>
        <p:spPr>
          <a:xfrm>
            <a:off x="10464015" y="2537634"/>
            <a:ext cx="1404332" cy="56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commodities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BEAC5B3-1969-C6D6-36E6-66E7AF5401F8}"/>
              </a:ext>
            </a:extLst>
          </p:cNvPr>
          <p:cNvSpPr/>
          <p:nvPr/>
        </p:nvSpPr>
        <p:spPr>
          <a:xfrm>
            <a:off x="10464015" y="5100106"/>
            <a:ext cx="1404332" cy="56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Smaller subset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A380DB2-91B6-9094-B54E-19300CAA96CC}"/>
              </a:ext>
            </a:extLst>
          </p:cNvPr>
          <p:cNvSpPr/>
          <p:nvPr/>
        </p:nvSpPr>
        <p:spPr>
          <a:xfrm>
            <a:off x="2965164" y="4462828"/>
            <a:ext cx="3148553" cy="483573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r>
              <a:rPr lang="en-US" dirty="0"/>
              <a:t>Large share of missing data</a:t>
            </a:r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E4FC2F57-E5A8-DE0A-E112-A7BF9AB83C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6145807"/>
              </p:ext>
            </p:extLst>
          </p:nvPr>
        </p:nvGraphicFramePr>
        <p:xfrm>
          <a:off x="1305175" y="5211071"/>
          <a:ext cx="6468530" cy="80797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175672">
                  <a:extLst>
                    <a:ext uri="{9D8B030D-6E8A-4147-A177-3AD203B41FA5}">
                      <a16:colId xmlns:a16="http://schemas.microsoft.com/office/drawing/2014/main" val="2935643457"/>
                    </a:ext>
                  </a:extLst>
                </a:gridCol>
                <a:gridCol w="1322825">
                  <a:extLst>
                    <a:ext uri="{9D8B030D-6E8A-4147-A177-3AD203B41FA5}">
                      <a16:colId xmlns:a16="http://schemas.microsoft.com/office/drawing/2014/main" val="2154885473"/>
                    </a:ext>
                  </a:extLst>
                </a:gridCol>
                <a:gridCol w="1323604">
                  <a:extLst>
                    <a:ext uri="{9D8B030D-6E8A-4147-A177-3AD203B41FA5}">
                      <a16:colId xmlns:a16="http://schemas.microsoft.com/office/drawing/2014/main" val="3680686613"/>
                    </a:ext>
                  </a:extLst>
                </a:gridCol>
                <a:gridCol w="1322825">
                  <a:extLst>
                    <a:ext uri="{9D8B030D-6E8A-4147-A177-3AD203B41FA5}">
                      <a16:colId xmlns:a16="http://schemas.microsoft.com/office/drawing/2014/main" val="81739344"/>
                    </a:ext>
                  </a:extLst>
                </a:gridCol>
                <a:gridCol w="661802">
                  <a:extLst>
                    <a:ext uri="{9D8B030D-6E8A-4147-A177-3AD203B41FA5}">
                      <a16:colId xmlns:a16="http://schemas.microsoft.com/office/drawing/2014/main" val="1750020498"/>
                    </a:ext>
                  </a:extLst>
                </a:gridCol>
                <a:gridCol w="661802">
                  <a:extLst>
                    <a:ext uri="{9D8B030D-6E8A-4147-A177-3AD203B41FA5}">
                      <a16:colId xmlns:a16="http://schemas.microsoft.com/office/drawing/2014/main" val="2724116779"/>
                    </a:ext>
                  </a:extLst>
                </a:gridCol>
              </a:tblGrid>
              <a:tr h="55938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Commodity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data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missing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Start Time (Y, M)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End Time (T, Y)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55281840"/>
                  </a:ext>
                </a:extLst>
              </a:tr>
              <a:tr h="19255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 dirty="0">
                          <a:effectLst/>
                        </a:rPr>
                        <a:t>Maize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28.76%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</a:rPr>
                        <a:t>3,388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>
                          <a:effectLst/>
                        </a:rPr>
                        <a:t>11,781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de-DE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2003,01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200" dirty="0">
                          <a:effectLst/>
                          <a:latin typeface="Times New Roman" panose="02020603050405020304" pitchFamily="18" charset="0"/>
                          <a:ea typeface="DengXian" panose="02010600030101010101" pitchFamily="2" charset="-122"/>
                          <a:cs typeface="Arial" panose="020B0604020202020204" pitchFamily="34" charset="0"/>
                        </a:rPr>
                        <a:t>2022,03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177260693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D16E7BE1-919B-65D3-A73F-B3685113AE8C}"/>
              </a:ext>
            </a:extLst>
          </p:cNvPr>
          <p:cNvSpPr/>
          <p:nvPr/>
        </p:nvSpPr>
        <p:spPr>
          <a:xfrm>
            <a:off x="3080455" y="6220912"/>
            <a:ext cx="3148553" cy="483573"/>
          </a:xfrm>
          <a:prstGeom prst="rect">
            <a:avLst/>
          </a:prstGeom>
          <a:noFill/>
          <a:ln w="9525" cap="flat" cmpd="sng" algn="ctr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r>
              <a:rPr lang="en-US" dirty="0"/>
              <a:t>Share of missing data &lt; 30%</a:t>
            </a: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5816ECCE-8CCD-360F-AF7F-A71E3078E479}"/>
              </a:ext>
            </a:extLst>
          </p:cNvPr>
          <p:cNvSpPr/>
          <p:nvPr/>
        </p:nvSpPr>
        <p:spPr>
          <a:xfrm>
            <a:off x="6304718" y="1386884"/>
            <a:ext cx="1734532" cy="40393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04AF35B4-C643-B28F-47DD-C3C7C0383DAC}"/>
              </a:ext>
            </a:extLst>
          </p:cNvPr>
          <p:cNvSpPr/>
          <p:nvPr/>
        </p:nvSpPr>
        <p:spPr>
          <a:xfrm>
            <a:off x="7773705" y="2038392"/>
            <a:ext cx="456546" cy="206226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Brace 17">
            <a:extLst>
              <a:ext uri="{FF2B5EF4-FFF2-40B4-BE49-F238E27FC236}">
                <a16:creationId xmlns:a16="http://schemas.microsoft.com/office/drawing/2014/main" id="{B99D9D4B-84EE-0D8B-6C25-F12E7E72D29E}"/>
              </a:ext>
            </a:extLst>
          </p:cNvPr>
          <p:cNvSpPr/>
          <p:nvPr/>
        </p:nvSpPr>
        <p:spPr>
          <a:xfrm>
            <a:off x="7810977" y="5275154"/>
            <a:ext cx="456546" cy="80797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CB7D89-3D01-B415-3986-9AA6D6C3C424}"/>
              </a:ext>
            </a:extLst>
          </p:cNvPr>
          <p:cNvSpPr/>
          <p:nvPr/>
        </p:nvSpPr>
        <p:spPr>
          <a:xfrm>
            <a:off x="10464015" y="3193463"/>
            <a:ext cx="1404332" cy="56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Broad insights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83F442-B873-7A92-0BC1-2848A5C82599}"/>
              </a:ext>
            </a:extLst>
          </p:cNvPr>
          <p:cNvSpPr/>
          <p:nvPr/>
        </p:nvSpPr>
        <p:spPr>
          <a:xfrm>
            <a:off x="10464015" y="5801402"/>
            <a:ext cx="1404332" cy="5634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Specific insights</a:t>
            </a:r>
          </a:p>
        </p:txBody>
      </p:sp>
      <p:pic>
        <p:nvPicPr>
          <p:cNvPr id="10" name="Graphic 9" descr="Thumbs up sign">
            <a:extLst>
              <a:ext uri="{FF2B5EF4-FFF2-40B4-BE49-F238E27FC236}">
                <a16:creationId xmlns:a16="http://schemas.microsoft.com/office/drawing/2014/main" id="{1895D969-22D5-D11B-CA0C-4A71A6BEB8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6229009" y="4243523"/>
            <a:ext cx="760695" cy="760695"/>
          </a:xfrm>
          <a:prstGeom prst="rect">
            <a:avLst/>
          </a:prstGeom>
        </p:spPr>
      </p:pic>
      <p:pic>
        <p:nvPicPr>
          <p:cNvPr id="16" name="Graphic 15" descr="Thumbs up sign">
            <a:extLst>
              <a:ext uri="{FF2B5EF4-FFF2-40B4-BE49-F238E27FC236}">
                <a16:creationId xmlns:a16="http://schemas.microsoft.com/office/drawing/2014/main" id="{600A0215-66F5-918B-14D1-3CCB392C83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6200000">
            <a:off x="6055740" y="6631644"/>
            <a:ext cx="57977" cy="57977"/>
          </a:xfrm>
          <a:prstGeom prst="rect">
            <a:avLst/>
          </a:prstGeom>
        </p:spPr>
      </p:pic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A75C1C7D-975D-AAA3-8EAA-A21CE7A120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2361" y="6162418"/>
            <a:ext cx="617451" cy="624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utoShape 4" descr="UN World Food Programme">
            <a:extLst>
              <a:ext uri="{FF2B5EF4-FFF2-40B4-BE49-F238E27FC236}">
                <a16:creationId xmlns:a16="http://schemas.microsoft.com/office/drawing/2014/main" id="{882688A3-FF12-B1E7-ABE5-83F774CAA4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2" name="Graphic 21" descr="Thumbs up sign">
            <a:extLst>
              <a:ext uri="{FF2B5EF4-FFF2-40B4-BE49-F238E27FC236}">
                <a16:creationId xmlns:a16="http://schemas.microsoft.com/office/drawing/2014/main" id="{378E548D-E43C-D46F-4740-BB81AC7AA6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06722" y="6183984"/>
            <a:ext cx="760695" cy="76069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50DBDE1E-2988-2073-43C3-DB2C452604C5}"/>
              </a:ext>
            </a:extLst>
          </p:cNvPr>
          <p:cNvSpPr/>
          <p:nvPr/>
        </p:nvSpPr>
        <p:spPr>
          <a:xfrm>
            <a:off x="1311571" y="3361674"/>
            <a:ext cx="6462132" cy="20551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5E54578-7C66-0E89-00C6-385092C96F17}"/>
              </a:ext>
            </a:extLst>
          </p:cNvPr>
          <p:cNvSpPr/>
          <p:nvPr/>
        </p:nvSpPr>
        <p:spPr>
          <a:xfrm>
            <a:off x="1311571" y="3559676"/>
            <a:ext cx="6462132" cy="20551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9365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animBg="1"/>
      <p:bldP spid="6" grpId="0" animBg="1"/>
      <p:bldP spid="7" grpId="0" animBg="1"/>
      <p:bldP spid="8" grpId="0" animBg="1"/>
      <p:bldP spid="9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8A94-423E-7A88-9A21-D1BC080F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/>
              <a:t>Ml</a:t>
            </a:r>
            <a:r>
              <a:rPr lang="en-US" dirty="0"/>
              <a:t> dataset – Creation</a:t>
            </a: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D2442-AB5C-28CF-02EA-FCBDFCE05363}"/>
              </a:ext>
            </a:extLst>
          </p:cNvPr>
          <p:cNvSpPr/>
          <p:nvPr/>
        </p:nvSpPr>
        <p:spPr>
          <a:xfrm>
            <a:off x="2099733" y="1684867"/>
            <a:ext cx="1718734" cy="110913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Data</a:t>
            </a:r>
          </a:p>
          <a:p>
            <a:pPr algn="ctr"/>
            <a:r>
              <a:rPr lang="en-US" dirty="0"/>
              <a:t>(WFP)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330EE10-368C-7DD0-5969-EA84F5A2D277}"/>
              </a:ext>
            </a:extLst>
          </p:cNvPr>
          <p:cNvSpPr/>
          <p:nvPr/>
        </p:nvSpPr>
        <p:spPr>
          <a:xfrm>
            <a:off x="5236633" y="1684865"/>
            <a:ext cx="1718734" cy="11091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Market Coordinates (WFP)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1F06791-A70C-3BF5-7F21-F5486ADDBB86}"/>
              </a:ext>
            </a:extLst>
          </p:cNvPr>
          <p:cNvSpPr/>
          <p:nvPr/>
        </p:nvSpPr>
        <p:spPr>
          <a:xfrm>
            <a:off x="8542867" y="1684865"/>
            <a:ext cx="1718734" cy="110913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Climate Data (SPEI)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84A97AF-E61E-64DE-E194-C5DB8182CD68}"/>
              </a:ext>
            </a:extLst>
          </p:cNvPr>
          <p:cNvSpPr/>
          <p:nvPr/>
        </p:nvSpPr>
        <p:spPr>
          <a:xfrm>
            <a:off x="3577165" y="3429000"/>
            <a:ext cx="1934634" cy="1109133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Price Data with Market Coordinates (WFP)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8F5AAC-52B8-F79B-10F1-63BF06F73732}"/>
              </a:ext>
            </a:extLst>
          </p:cNvPr>
          <p:cNvSpPr/>
          <p:nvPr/>
        </p:nvSpPr>
        <p:spPr>
          <a:xfrm>
            <a:off x="6955367" y="5173135"/>
            <a:ext cx="1934634" cy="1109133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Merged Data (Prices &amp; Climate)</a:t>
            </a: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A49A71FD-A589-019B-6678-C4BB155D323D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rot="16200000" flipH="1">
            <a:off x="3434291" y="2318809"/>
            <a:ext cx="635000" cy="1585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E9C9F598-DB8D-7CAF-72FA-11E57433064A}"/>
              </a:ext>
            </a:extLst>
          </p:cNvPr>
          <p:cNvCxnSpPr>
            <a:cxnSpLocks/>
            <a:stCxn id="5" idx="2"/>
            <a:endCxn id="7" idx="0"/>
          </p:cNvCxnSpPr>
          <p:nvPr/>
        </p:nvCxnSpPr>
        <p:spPr>
          <a:xfrm rot="5400000">
            <a:off x="5002740" y="2335740"/>
            <a:ext cx="635002" cy="15515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D91ABF49-9514-5B32-7859-DC70D417EF5E}"/>
              </a:ext>
            </a:extLst>
          </p:cNvPr>
          <p:cNvCxnSpPr>
            <a:cxnSpLocks/>
            <a:stCxn id="6" idx="2"/>
            <a:endCxn id="8" idx="0"/>
          </p:cNvCxnSpPr>
          <p:nvPr/>
        </p:nvCxnSpPr>
        <p:spPr>
          <a:xfrm rot="5400000">
            <a:off x="7472891" y="3243791"/>
            <a:ext cx="2379137" cy="147955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726AE67E-46F3-B438-A64E-23763C51A432}"/>
              </a:ext>
            </a:extLst>
          </p:cNvPr>
          <p:cNvCxnSpPr>
            <a:cxnSpLocks/>
            <a:stCxn id="7" idx="3"/>
            <a:endCxn id="8" idx="0"/>
          </p:cNvCxnSpPr>
          <p:nvPr/>
        </p:nvCxnSpPr>
        <p:spPr>
          <a:xfrm>
            <a:off x="5511799" y="3983567"/>
            <a:ext cx="2410885" cy="118956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B7F139C-9687-B2A5-497E-8BDED807C3DF}"/>
              </a:ext>
            </a:extLst>
          </p:cNvPr>
          <p:cNvSpPr txBox="1"/>
          <p:nvPr/>
        </p:nvSpPr>
        <p:spPr>
          <a:xfrm>
            <a:off x="6129865" y="3337235"/>
            <a:ext cx="3386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i="1" dirty="0"/>
              <a:t>Nearest Neighbor </a:t>
            </a:r>
          </a:p>
          <a:p>
            <a:pPr algn="ctr"/>
            <a:r>
              <a:rPr lang="en-US" i="1" dirty="0"/>
              <a:t>Market &amp; SPEI measure point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A1194C93-B800-CB98-B7F1-DA018CC38BA6}"/>
              </a:ext>
            </a:extLst>
          </p:cNvPr>
          <p:cNvSpPr txBox="1"/>
          <p:nvPr/>
        </p:nvSpPr>
        <p:spPr>
          <a:xfrm>
            <a:off x="9715504" y="4424267"/>
            <a:ext cx="19684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Relevant subset of time (SPEI &amp; WFP)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CA99735-E496-D3F7-C8B2-E7439E783DFC}"/>
              </a:ext>
            </a:extLst>
          </p:cNvPr>
          <p:cNvSpPr txBox="1"/>
          <p:nvPr/>
        </p:nvSpPr>
        <p:spPr>
          <a:xfrm>
            <a:off x="9715502" y="5171051"/>
            <a:ext cx="1968499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One common inflation level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533FE4-8C68-9FF5-763D-CC1C428AD452}"/>
              </a:ext>
            </a:extLst>
          </p:cNvPr>
          <p:cNvSpPr txBox="1"/>
          <p:nvPr/>
        </p:nvSpPr>
        <p:spPr>
          <a:xfrm>
            <a:off x="9715503" y="5917835"/>
            <a:ext cx="1968498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Remove extreme outliers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10FBEC-652B-62A5-C1B9-15DB29E09A3E}"/>
              </a:ext>
            </a:extLst>
          </p:cNvPr>
          <p:cNvSpPr txBox="1"/>
          <p:nvPr/>
        </p:nvSpPr>
        <p:spPr>
          <a:xfrm>
            <a:off x="9715502" y="3983566"/>
            <a:ext cx="2002366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Preprocessing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088EEE-A87B-097A-AE00-81A910DA750A}"/>
              </a:ext>
            </a:extLst>
          </p:cNvPr>
          <p:cNvSpPr txBox="1"/>
          <p:nvPr/>
        </p:nvSpPr>
        <p:spPr>
          <a:xfrm>
            <a:off x="3525212" y="5075468"/>
            <a:ext cx="1897008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Drop too sparse commodities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6715183-2EA3-4B3A-6C1F-90DD2B60DAE1}"/>
              </a:ext>
            </a:extLst>
          </p:cNvPr>
          <p:cNvSpPr txBox="1"/>
          <p:nvPr/>
        </p:nvSpPr>
        <p:spPr>
          <a:xfrm>
            <a:off x="3497275" y="5804856"/>
            <a:ext cx="1968497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/>
              <a:t>Drop too sparse markets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57FB5-F1FA-1C72-D5BA-B1E805CC84FC}"/>
                  </a:ext>
                </a:extLst>
              </p:cNvPr>
              <p:cNvSpPr txBox="1"/>
              <p:nvPr/>
            </p:nvSpPr>
            <p:spPr>
              <a:xfrm>
                <a:off x="5630993" y="5261617"/>
                <a:ext cx="1229782" cy="338554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21E57FB5-F1FA-1C72-D5BA-B1E805CC84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93" y="5261617"/>
                <a:ext cx="1229782" cy="33855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16CD1-50BF-1339-ECBE-56A7E8863896}"/>
                  </a:ext>
                </a:extLst>
              </p:cNvPr>
              <p:cNvSpPr txBox="1"/>
              <p:nvPr/>
            </p:nvSpPr>
            <p:spPr>
              <a:xfrm>
                <a:off x="5630993" y="5933223"/>
                <a:ext cx="1229782" cy="307777"/>
              </a:xfrm>
              <a:prstGeom prst="rect">
                <a:avLst/>
              </a:prstGeom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1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  <m:r>
                        <a:rPr lang="en-US" sz="1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=50%</m:t>
                      </m:r>
                    </m:oMath>
                  </m:oMathPara>
                </a14:m>
                <a:endParaRPr 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EC16CD1-50BF-1339-ECBE-56A7E8863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0993" y="5933223"/>
                <a:ext cx="1229782" cy="30777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solidFill>
                  <a:schemeClr val="accent5">
                    <a:lumMod val="75000"/>
                  </a:schemeClr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A82F61BC-29D5-A19A-B40E-630DB5AFB1FD}"/>
              </a:ext>
            </a:extLst>
          </p:cNvPr>
          <p:cNvSpPr txBox="1"/>
          <p:nvPr/>
        </p:nvSpPr>
        <p:spPr>
          <a:xfrm>
            <a:off x="3518700" y="4617496"/>
            <a:ext cx="1910032" cy="369332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Preprocessing II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5A7805-02BC-ED40-894E-1134EB2484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6244" r="11807"/>
          <a:stretch/>
        </p:blipFill>
        <p:spPr>
          <a:xfrm>
            <a:off x="967309" y="3687658"/>
            <a:ext cx="2243957" cy="271671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6710D2-5213-ED7D-1804-A29732F6F40F}"/>
              </a:ext>
            </a:extLst>
          </p:cNvPr>
          <p:cNvSpPr txBox="1"/>
          <p:nvPr/>
        </p:nvSpPr>
        <p:spPr>
          <a:xfrm>
            <a:off x="3518700" y="6474230"/>
            <a:ext cx="2777325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600" dirty="0" err="1"/>
              <a:t>Intrapolation</a:t>
            </a:r>
            <a:r>
              <a:rPr lang="en-US" sz="1600" dirty="0"/>
              <a:t> of missing prices</a:t>
            </a:r>
          </a:p>
        </p:txBody>
      </p:sp>
      <p:pic>
        <p:nvPicPr>
          <p:cNvPr id="17" name="Grafik 3">
            <a:extLst>
              <a:ext uri="{FF2B5EF4-FFF2-40B4-BE49-F238E27FC236}">
                <a16:creationId xmlns:a16="http://schemas.microsoft.com/office/drawing/2014/main" id="{CC17C32B-498A-9E77-DBC4-D0F7007B3B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38633" y="293834"/>
            <a:ext cx="1663700" cy="11091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30CAD-6356-84A6-A199-F9E9D0C52DCD}"/>
                  </a:ext>
                </a:extLst>
              </p:cNvPr>
              <p:cNvSpPr txBox="1"/>
              <p:nvPr/>
            </p:nvSpPr>
            <p:spPr>
              <a:xfrm>
                <a:off x="10261601" y="663734"/>
                <a:ext cx="1587499" cy="369332"/>
              </a:xfrm>
              <a:prstGeom prst="rect">
                <a:avLst/>
              </a:prstGeom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≔</m:t>
                    </m:r>
                  </m:oMath>
                </a14:m>
                <a:r>
                  <a:rPr lang="en-US" dirty="0"/>
                  <a:t> SPEI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≤−1</m:t>
                    </m:r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6C30CAD-6356-84A6-A199-F9E9D0C52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61601" y="663734"/>
                <a:ext cx="1587499" cy="369332"/>
              </a:xfrm>
              <a:prstGeom prst="rect">
                <a:avLst/>
              </a:prstGeom>
              <a:blipFill>
                <a:blip r:embed="rId6"/>
                <a:stretch>
                  <a:fillRect t="-8065" b="-241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4943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4" grpId="0" animBg="1"/>
      <p:bldP spid="15" grpId="0" animBg="1"/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78A94-423E-7A88-9A21-D1BC080F2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Preprocessing effect</a:t>
            </a:r>
            <a:br>
              <a:rPr lang="en-US" dirty="0"/>
            </a:br>
            <a:r>
              <a:rPr lang="en-US" sz="3200" dirty="0"/>
              <a:t>DROP COMMODITIES</a:t>
            </a:r>
            <a:endParaRPr lang="en-US" dirty="0">
              <a:cs typeface="Times New Roman" panose="02020603050405020304" pitchFamily="18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02EE461-F2A6-1024-F683-5665C316ED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3583354"/>
              </p:ext>
            </p:extLst>
          </p:nvPr>
        </p:nvGraphicFramePr>
        <p:xfrm>
          <a:off x="990599" y="2548371"/>
          <a:ext cx="4459767" cy="2291283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40125">
                  <a:extLst>
                    <a:ext uri="{9D8B030D-6E8A-4147-A177-3AD203B41FA5}">
                      <a16:colId xmlns:a16="http://schemas.microsoft.com/office/drawing/2014/main" val="4207877636"/>
                    </a:ext>
                  </a:extLst>
                </a:gridCol>
                <a:gridCol w="739588">
                  <a:extLst>
                    <a:ext uri="{9D8B030D-6E8A-4147-A177-3AD203B41FA5}">
                      <a16:colId xmlns:a16="http://schemas.microsoft.com/office/drawing/2014/main" val="3333934101"/>
                    </a:ext>
                  </a:extLst>
                </a:gridCol>
                <a:gridCol w="1058884">
                  <a:extLst>
                    <a:ext uri="{9D8B030D-6E8A-4147-A177-3AD203B41FA5}">
                      <a16:colId xmlns:a16="http://schemas.microsoft.com/office/drawing/2014/main" val="808220029"/>
                    </a:ext>
                  </a:extLst>
                </a:gridCol>
                <a:gridCol w="1121170">
                  <a:extLst>
                    <a:ext uri="{9D8B030D-6E8A-4147-A177-3AD203B41FA5}">
                      <a16:colId xmlns:a16="http://schemas.microsoft.com/office/drawing/2014/main" val="521381392"/>
                    </a:ext>
                  </a:extLst>
                </a:gridCol>
              </a:tblGrid>
              <a:tr h="552481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Commodity 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(all retail)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Share of missing prices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Number of missing prices 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Number of all entries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04598729"/>
                  </a:ext>
                </a:extLst>
              </a:tr>
              <a:tr h="1497776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Beans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US" sz="1100">
                          <a:effectLst/>
                        </a:rPr>
                        <a:t>Cassava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Cowpeas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Groundnuts (shelled)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Maize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Pigeon peas</a:t>
                      </a:r>
                      <a:endParaRPr lang="en-US" sz="120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Rice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72.45%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90.30%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94.79%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63.34%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54.15%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95.20%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75.79%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8,053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11,668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4,544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4,453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15,386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3,350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9,986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11,115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12,922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4,794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7,030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28,413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3,519</a:t>
                      </a:r>
                      <a:endParaRPr lang="en-US" sz="1200" dirty="0">
                        <a:effectLst/>
                      </a:endParaRPr>
                    </a:p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13,176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677883878"/>
                  </a:ext>
                </a:extLst>
              </a:tr>
              <a:tr h="230135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>
                          <a:effectLst/>
                        </a:rPr>
                        <a:t>All</a:t>
                      </a:r>
                      <a:endParaRPr lang="en-US" sz="120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70.94 %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57,440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</a:pPr>
                      <a:r>
                        <a:rPr lang="en-GB" sz="1100" dirty="0">
                          <a:effectLst/>
                        </a:rPr>
                        <a:t>80,969</a:t>
                      </a:r>
                      <a:endParaRPr lang="en-US" sz="1200" dirty="0">
                        <a:effectLst/>
                        <a:latin typeface="Times New Roman" panose="02020603050405020304" pitchFamily="18" charset="0"/>
                        <a:ea typeface="DengXian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980421"/>
                  </a:ext>
                </a:extLst>
              </a:tr>
            </a:tbl>
          </a:graphicData>
        </a:graphic>
      </p:graphicFrame>
      <p:pic>
        <p:nvPicPr>
          <p:cNvPr id="3074" name="Picture 2" descr="See the source image">
            <a:extLst>
              <a:ext uri="{FF2B5EF4-FFF2-40B4-BE49-F238E27FC236}">
                <a16:creationId xmlns:a16="http://schemas.microsoft.com/office/drawing/2014/main" id="{C67E994D-E853-725A-1BA3-E52E21FA7F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548371"/>
            <a:ext cx="4752872" cy="2376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Gratis foto's van Groenten">
            <a:extLst>
              <a:ext uri="{FF2B5EF4-FFF2-40B4-BE49-F238E27FC236}">
                <a16:creationId xmlns:a16="http://schemas.microsoft.com/office/drawing/2014/main" id="{7C89B065-A7B0-8F00-3761-4E95D60FD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3000" y="2044211"/>
            <a:ext cx="4467398" cy="305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E5D329-86F8-A0F0-310F-2ECE656E0059}"/>
              </a:ext>
            </a:extLst>
          </p:cNvPr>
          <p:cNvSpPr txBox="1"/>
          <p:nvPr/>
        </p:nvSpPr>
        <p:spPr>
          <a:xfrm>
            <a:off x="990599" y="5404535"/>
            <a:ext cx="1799165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Drop too sparse commodities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83B5C8-FCBA-6B10-93E8-A6635A5EC5FB}"/>
                  </a:ext>
                </a:extLst>
              </p:cNvPr>
              <p:cNvSpPr txBox="1"/>
              <p:nvPr/>
            </p:nvSpPr>
            <p:spPr>
              <a:xfrm>
                <a:off x="2959099" y="5543034"/>
                <a:ext cx="1229782" cy="369332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=60%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F83B5C8-FCBA-6B10-93E8-A6635A5EC5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9099" y="5543034"/>
                <a:ext cx="122978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19786188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0B082E"/>
      </a:dk2>
      <a:lt2>
        <a:srgbClr val="F3F3F2"/>
      </a:lt2>
      <a:accent1>
        <a:srgbClr val="62B4C6"/>
      </a:accent1>
      <a:accent2>
        <a:srgbClr val="1B376E"/>
      </a:accent2>
      <a:accent3>
        <a:srgbClr val="9EBE55"/>
      </a:accent3>
      <a:accent4>
        <a:srgbClr val="C65E5E"/>
      </a:accent4>
      <a:accent5>
        <a:srgbClr val="D3BA55"/>
      </a:accent5>
      <a:accent6>
        <a:srgbClr val="96648A"/>
      </a:accent6>
      <a:hlink>
        <a:srgbClr val="62B4C6"/>
      </a:hlink>
      <a:folHlink>
        <a:srgbClr val="96648A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D71F8F05-6246-47AF-9E68-E57F6C93F79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2056</Words>
  <Application>Microsoft Office PowerPoint</Application>
  <PresentationFormat>Widescreen</PresentationFormat>
  <Paragraphs>531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7" baseType="lpstr">
      <vt:lpstr>Arial</vt:lpstr>
      <vt:lpstr>Calibri</vt:lpstr>
      <vt:lpstr>Cambria Math</vt:lpstr>
      <vt:lpstr>Gill Sans MT</vt:lpstr>
      <vt:lpstr>Impact</vt:lpstr>
      <vt:lpstr>PlusJakartaSans</vt:lpstr>
      <vt:lpstr>Times New Roman</vt:lpstr>
      <vt:lpstr>Badge</vt:lpstr>
      <vt:lpstr>PowerPoint Presentation</vt:lpstr>
      <vt:lpstr>PowerPoint Presentation</vt:lpstr>
      <vt:lpstr>Thesis Defense</vt:lpstr>
      <vt:lpstr>Research Questions</vt:lpstr>
      <vt:lpstr>Data &amp; Methodology</vt:lpstr>
      <vt:lpstr>Data</vt:lpstr>
      <vt:lpstr>Data QUALITY &amp; Research Strategy</vt:lpstr>
      <vt:lpstr>Ml dataset – Creation  </vt:lpstr>
      <vt:lpstr>Preprocessing effect DROP COMMODITIES</vt:lpstr>
      <vt:lpstr>Preprocessing effect DROP COMMODITIES</vt:lpstr>
      <vt:lpstr>Data – DROP Markets</vt:lpstr>
      <vt:lpstr>Results I</vt:lpstr>
      <vt:lpstr>Research Questions</vt:lpstr>
      <vt:lpstr>FLOW PER COMMODITY</vt:lpstr>
      <vt:lpstr>FLOW PER COMMODITY</vt:lpstr>
      <vt:lpstr>FLOW PER Region</vt:lpstr>
      <vt:lpstr>FLOW PER Drought</vt:lpstr>
      <vt:lpstr>Research Questions</vt:lpstr>
      <vt:lpstr>What happened in 2017?</vt:lpstr>
      <vt:lpstr>EVOLUTION SPIKE</vt:lpstr>
      <vt:lpstr>Results II</vt:lpstr>
      <vt:lpstr>Research Questions</vt:lpstr>
      <vt:lpstr>Dynamic mode decomposition (DMD)</vt:lpstr>
      <vt:lpstr>Dynamic mode decomposition (DMD)</vt:lpstr>
      <vt:lpstr>DMD Results (TIME) – 95% Var.</vt:lpstr>
      <vt:lpstr>DMD Results (Space) – 95% Var.</vt:lpstr>
      <vt:lpstr>RELIABILITY</vt:lpstr>
      <vt:lpstr>Research Questions</vt:lpstr>
      <vt:lpstr>Limitations DMD Approach</vt:lpstr>
      <vt:lpstr>Limitations Stat. Approach</vt:lpstr>
      <vt:lpstr>How can we improve?</vt:lpstr>
      <vt:lpstr>Recommendations</vt:lpstr>
      <vt:lpstr>Questions?</vt:lpstr>
      <vt:lpstr>DMD Results (TIME) – Optimal (9)</vt:lpstr>
      <vt:lpstr>DMD Algorithm</vt:lpstr>
      <vt:lpstr>Geometrical interpretation SVD</vt:lpstr>
      <vt:lpstr>Relation SVD to Eigenproblem</vt:lpstr>
      <vt:lpstr>Adjustment of food prices to one inflation level</vt:lpstr>
      <vt:lpstr>Sources IMAGES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 Blind</dc:creator>
  <cp:lastModifiedBy>Lena Blind</cp:lastModifiedBy>
  <cp:revision>167</cp:revision>
  <dcterms:created xsi:type="dcterms:W3CDTF">2021-12-28T10:59:27Z</dcterms:created>
  <dcterms:modified xsi:type="dcterms:W3CDTF">2022-08-26T13:25:27Z</dcterms:modified>
</cp:coreProperties>
</file>